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2"/>
  </p:handoutMasterIdLst>
  <p:sldIdLst>
    <p:sldId id="1473759873" r:id="rId2"/>
    <p:sldId id="1473760156" r:id="rId3"/>
    <p:sldId id="1473760167" r:id="rId4"/>
    <p:sldId id="1473760164" r:id="rId5"/>
    <p:sldId id="1473760165" r:id="rId6"/>
    <p:sldId id="1473760168" r:id="rId7"/>
    <p:sldId id="1473760160" r:id="rId8"/>
    <p:sldId id="1473760161" r:id="rId9"/>
    <p:sldId id="1473760169" r:id="rId10"/>
    <p:sldId id="1473760159" r:id="rId11"/>
    <p:sldId id="1473760163" r:id="rId12"/>
    <p:sldId id="1473760170" r:id="rId13"/>
    <p:sldId id="269" r:id="rId14"/>
    <p:sldId id="1473760162" r:id="rId15"/>
    <p:sldId id="1473760171" r:id="rId16"/>
    <p:sldId id="259" r:id="rId17"/>
    <p:sldId id="1473760152" r:id="rId18"/>
    <p:sldId id="1473759874" r:id="rId19"/>
    <p:sldId id="1473760166" r:id="rId20"/>
    <p:sldId id="5423"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4E38B-72E4-F0A6-95F2-ED91D808FEA5}" name="Sebastian Holler" initials="SH" userId="S::sebastian.holler@klimafonds.gv.at::cc939134-3bcc-46f9-9770-bd86fe771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CCB"/>
    <a:srgbClr val="1BB5DD"/>
    <a:srgbClr val="109089"/>
    <a:srgbClr val="70AD47"/>
    <a:srgbClr val="0D5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3"/>
    <p:restoredTop sz="96327"/>
  </p:normalViewPr>
  <p:slideViewPr>
    <p:cSldViewPr snapToGrid="0">
      <p:cViewPr varScale="1">
        <p:scale>
          <a:sx n="159" d="100"/>
          <a:sy n="159" d="100"/>
        </p:scale>
        <p:origin x="776" y="1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D00DB2-2BA5-A419-A080-1E71F9B13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AB851EB-DE98-149E-D7E8-59E7C34F16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E8CA5-2321-B84F-AA45-3DFD0B7F06F6}" type="datetimeFigureOut">
              <a:rPr lang="de-DE" smtClean="0"/>
              <a:t>07.07.25</a:t>
            </a:fld>
            <a:endParaRPr lang="de-DE"/>
          </a:p>
        </p:txBody>
      </p:sp>
      <p:sp>
        <p:nvSpPr>
          <p:cNvPr id="4" name="Fußzeilenplatzhalter 3">
            <a:extLst>
              <a:ext uri="{FF2B5EF4-FFF2-40B4-BE49-F238E27FC236}">
                <a16:creationId xmlns:a16="http://schemas.microsoft.com/office/drawing/2014/main" id="{DEE526A1-CE6B-FA32-2C8B-20C3B33F3A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F7169B3-606D-47F3-0509-69FDD4428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C4B3D-3C31-A14A-B6A6-B05AB71252D0}" type="slidenum">
              <a:rPr lang="de-DE" smtClean="0"/>
              <a:t>‹Nr.›</a:t>
            </a:fld>
            <a:endParaRPr lang="de-DE"/>
          </a:p>
        </p:txBody>
      </p:sp>
    </p:spTree>
    <p:extLst>
      <p:ext uri="{BB962C8B-B14F-4D97-AF65-F5344CB8AC3E}">
        <p14:creationId xmlns:p14="http://schemas.microsoft.com/office/powerpoint/2010/main" val="32808325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einzeilig">
    <p:spTree>
      <p:nvGrpSpPr>
        <p:cNvPr id="1" name=""/>
        <p:cNvGrpSpPr/>
        <p:nvPr/>
      </p:nvGrpSpPr>
      <p:grpSpPr>
        <a:xfrm>
          <a:off x="0" y="0"/>
          <a:ext cx="0" cy="0"/>
          <a:chOff x="0" y="0"/>
          <a:chExt cx="0" cy="0"/>
        </a:xfrm>
      </p:grpSpPr>
      <p:pic>
        <p:nvPicPr>
          <p:cNvPr id="4" name="Grafik 3" descr="Ein Bild, das weiß, Kreis, Design enthält.&#10;&#10;Automatisch generierte Beschreibung">
            <a:extLst>
              <a:ext uri="{FF2B5EF4-FFF2-40B4-BE49-F238E27FC236}">
                <a16:creationId xmlns:a16="http://schemas.microsoft.com/office/drawing/2014/main" id="{311D4700-4D4E-C038-B092-5BCEFDE857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Grafik 1" descr="Ein Bild, das Logo enthält.&#10;&#10;Automatisch generierte Beschreibung">
            <a:extLst>
              <a:ext uri="{FF2B5EF4-FFF2-40B4-BE49-F238E27FC236}">
                <a16:creationId xmlns:a16="http://schemas.microsoft.com/office/drawing/2014/main" id="{1C13A466-14CA-0C55-6E42-010C12877D7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6" name="Bildplatzhalter 7">
            <a:extLst>
              <a:ext uri="{FF2B5EF4-FFF2-40B4-BE49-F238E27FC236}">
                <a16:creationId xmlns:a16="http://schemas.microsoft.com/office/drawing/2014/main" id="{D04B6B5A-589F-0E64-8F3E-E172BCEF8C72}"/>
              </a:ext>
            </a:extLst>
          </p:cNvPr>
          <p:cNvSpPr>
            <a:spLocks noGrp="1"/>
          </p:cNvSpPr>
          <p:nvPr>
            <p:ph type="pic" sz="quarter" idx="10"/>
          </p:nvPr>
        </p:nvSpPr>
        <p:spPr>
          <a:xfrm>
            <a:off x="3079225" y="1165691"/>
            <a:ext cx="8100000" cy="8100000"/>
          </a:xfrm>
          <a:prstGeom prst="ellipse">
            <a:avLst/>
          </a:prstGeom>
        </p:spPr>
        <p:txBody>
          <a:bodyPr/>
          <a:lstStyle/>
          <a:p>
            <a:endParaRPr lang="de-DE"/>
          </a:p>
        </p:txBody>
      </p:sp>
      <p:sp>
        <p:nvSpPr>
          <p:cNvPr id="5" name="Inhaltsplatzhalter 4">
            <a:extLst>
              <a:ext uri="{FF2B5EF4-FFF2-40B4-BE49-F238E27FC236}">
                <a16:creationId xmlns:a16="http://schemas.microsoft.com/office/drawing/2014/main" id="{4C0370E0-BB06-D689-CB3B-73814490F134}"/>
              </a:ext>
            </a:extLst>
          </p:cNvPr>
          <p:cNvSpPr>
            <a:spLocks noGrp="1"/>
          </p:cNvSpPr>
          <p:nvPr>
            <p:ph sz="quarter" idx="11" hasCustomPrompt="1"/>
          </p:nvPr>
        </p:nvSpPr>
        <p:spPr>
          <a:xfrm>
            <a:off x="5857218" y="447401"/>
            <a:ext cx="1905000" cy="598487"/>
          </a:xfrm>
          <a:prstGeom prst="rect">
            <a:avLst/>
          </a:prstGeom>
        </p:spPr>
        <p:txBody>
          <a:bodyPr/>
          <a:lstStyle>
            <a:lvl1pPr marL="0" indent="0">
              <a:buNone/>
              <a:defRPr sz="1600"/>
            </a:lvl1pPr>
          </a:lstStyle>
          <a:p>
            <a:pPr lvl="0"/>
            <a:r>
              <a:rPr lang="de-AT" dirty="0"/>
              <a:t>Extralogo</a:t>
            </a:r>
          </a:p>
        </p:txBody>
      </p:sp>
      <p:sp>
        <p:nvSpPr>
          <p:cNvPr id="7" name="Inhaltsplatzhalter 4">
            <a:extLst>
              <a:ext uri="{FF2B5EF4-FFF2-40B4-BE49-F238E27FC236}">
                <a16:creationId xmlns:a16="http://schemas.microsoft.com/office/drawing/2014/main" id="{DED44139-B2A2-1C4B-E925-3A8C7E0341C1}"/>
              </a:ext>
            </a:extLst>
          </p:cNvPr>
          <p:cNvSpPr>
            <a:spLocks noGrp="1"/>
          </p:cNvSpPr>
          <p:nvPr>
            <p:ph sz="quarter" idx="12" hasCustomPrompt="1"/>
          </p:nvPr>
        </p:nvSpPr>
        <p:spPr>
          <a:xfrm>
            <a:off x="3775411" y="447401"/>
            <a:ext cx="1905000" cy="598487"/>
          </a:xfrm>
          <a:prstGeom prst="rect">
            <a:avLst/>
          </a:prstGeom>
        </p:spPr>
        <p:txBody>
          <a:bodyPr/>
          <a:lstStyle>
            <a:lvl1pPr marL="0" indent="0">
              <a:buNone/>
              <a:defRPr sz="1600"/>
            </a:lvl1pPr>
          </a:lstStyle>
          <a:p>
            <a:pPr lvl="0"/>
            <a:r>
              <a:rPr lang="de-AT" dirty="0"/>
              <a:t>Extralogo</a:t>
            </a:r>
          </a:p>
        </p:txBody>
      </p:sp>
      <p:sp>
        <p:nvSpPr>
          <p:cNvPr id="8" name="Inhaltsplatzhalter 4">
            <a:extLst>
              <a:ext uri="{FF2B5EF4-FFF2-40B4-BE49-F238E27FC236}">
                <a16:creationId xmlns:a16="http://schemas.microsoft.com/office/drawing/2014/main" id="{7EA95747-8533-5CB4-6807-8DB089399784}"/>
              </a:ext>
            </a:extLst>
          </p:cNvPr>
          <p:cNvSpPr>
            <a:spLocks noGrp="1"/>
          </p:cNvSpPr>
          <p:nvPr>
            <p:ph sz="quarter" idx="13" hasCustomPrompt="1"/>
          </p:nvPr>
        </p:nvSpPr>
        <p:spPr>
          <a:xfrm>
            <a:off x="1693604" y="447400"/>
            <a:ext cx="1905000" cy="598487"/>
          </a:xfrm>
          <a:prstGeom prst="rect">
            <a:avLst/>
          </a:prstGeom>
        </p:spPr>
        <p:txBody>
          <a:bodyPr/>
          <a:lstStyle>
            <a:lvl1pPr marL="0" indent="0">
              <a:buNone/>
              <a:defRPr sz="1600"/>
            </a:lvl1pPr>
          </a:lstStyle>
          <a:p>
            <a:pPr lvl="0"/>
            <a:r>
              <a:rPr lang="de-AT" dirty="0"/>
              <a:t>Extralogo</a:t>
            </a:r>
          </a:p>
        </p:txBody>
      </p:sp>
      <p:sp>
        <p:nvSpPr>
          <p:cNvPr id="9" name="Textplatzhalter 9">
            <a:extLst>
              <a:ext uri="{FF2B5EF4-FFF2-40B4-BE49-F238E27FC236}">
                <a16:creationId xmlns:a16="http://schemas.microsoft.com/office/drawing/2014/main" id="{176E2036-9514-AA46-A9A7-8593E2452982}"/>
              </a:ext>
            </a:extLst>
          </p:cNvPr>
          <p:cNvSpPr>
            <a:spLocks noGrp="1"/>
          </p:cNvSpPr>
          <p:nvPr>
            <p:ph type="body" sz="quarter" idx="14" hasCustomPrompt="1"/>
          </p:nvPr>
        </p:nvSpPr>
        <p:spPr>
          <a:xfrm>
            <a:off x="192505" y="1253507"/>
            <a:ext cx="4379496" cy="1324689"/>
          </a:xfrm>
          <a:prstGeom prst="rect">
            <a:avLst/>
          </a:prstGeom>
        </p:spPr>
        <p:txBody>
          <a:bodyPr/>
          <a:lstStyle>
            <a:lvl1pPr marL="0" indent="0">
              <a:buNone/>
              <a:defRPr sz="36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Tree>
    <p:extLst>
      <p:ext uri="{BB962C8B-B14F-4D97-AF65-F5344CB8AC3E}">
        <p14:creationId xmlns:p14="http://schemas.microsoft.com/office/powerpoint/2010/main" val="306125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folie_2spaltig_mitTitel">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367122"/>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4" name="Textplatzhalter 22">
            <a:extLst>
              <a:ext uri="{FF2B5EF4-FFF2-40B4-BE49-F238E27FC236}">
                <a16:creationId xmlns:a16="http://schemas.microsoft.com/office/drawing/2014/main" id="{3BB84966-7703-8090-63E3-585BAB1FD3C6}"/>
              </a:ext>
            </a:extLst>
          </p:cNvPr>
          <p:cNvSpPr>
            <a:spLocks noGrp="1"/>
          </p:cNvSpPr>
          <p:nvPr>
            <p:ph type="body" sz="quarter" idx="14"/>
          </p:nvPr>
        </p:nvSpPr>
        <p:spPr>
          <a:xfrm>
            <a:off x="393699" y="1838082"/>
            <a:ext cx="4104000"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5" name="Textplatzhalter 22">
            <a:extLst>
              <a:ext uri="{FF2B5EF4-FFF2-40B4-BE49-F238E27FC236}">
                <a16:creationId xmlns:a16="http://schemas.microsoft.com/office/drawing/2014/main" id="{90A270FA-784B-2995-25A4-9F545C85922B}"/>
              </a:ext>
            </a:extLst>
          </p:cNvPr>
          <p:cNvSpPr>
            <a:spLocks noGrp="1"/>
          </p:cNvSpPr>
          <p:nvPr>
            <p:ph type="body" sz="quarter" idx="15"/>
          </p:nvPr>
        </p:nvSpPr>
        <p:spPr>
          <a:xfrm>
            <a:off x="4646301" y="1838082"/>
            <a:ext cx="4104000"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6" name="Textplatzhalter 22">
            <a:extLst>
              <a:ext uri="{FF2B5EF4-FFF2-40B4-BE49-F238E27FC236}">
                <a16:creationId xmlns:a16="http://schemas.microsoft.com/office/drawing/2014/main" id="{69ACF3CE-FA84-89EA-0C55-76243C635068}"/>
              </a:ext>
            </a:extLst>
          </p:cNvPr>
          <p:cNvSpPr>
            <a:spLocks noGrp="1"/>
          </p:cNvSpPr>
          <p:nvPr>
            <p:ph type="body" sz="quarter" idx="16"/>
          </p:nvPr>
        </p:nvSpPr>
        <p:spPr>
          <a:xfrm>
            <a:off x="393175" y="1424530"/>
            <a:ext cx="4104000" cy="367122"/>
          </a:xfrm>
          <a:prstGeom prst="rect">
            <a:avLst/>
          </a:prstGeom>
        </p:spPr>
        <p:txBody>
          <a:bodyPr/>
          <a:lstStyle>
            <a:lvl1pPr marL="0" indent="0" fontAlgn="ctr">
              <a:buSzPct val="80000"/>
              <a:buFontTx/>
              <a:buNone/>
              <a:tabLst/>
              <a:defRPr b="1" i="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a:t>
            </a:r>
            <a:r>
              <a:rPr lang="de-DE" dirty="0" err="1"/>
              <a:t>bearb</a:t>
            </a:r>
            <a:endParaRPr lang="de-DE" dirty="0"/>
          </a:p>
        </p:txBody>
      </p:sp>
      <p:sp>
        <p:nvSpPr>
          <p:cNvPr id="7" name="Textplatzhalter 22">
            <a:extLst>
              <a:ext uri="{FF2B5EF4-FFF2-40B4-BE49-F238E27FC236}">
                <a16:creationId xmlns:a16="http://schemas.microsoft.com/office/drawing/2014/main" id="{AB4CA0A3-EDAD-0C9A-C021-50555044D7E5}"/>
              </a:ext>
            </a:extLst>
          </p:cNvPr>
          <p:cNvSpPr>
            <a:spLocks noGrp="1"/>
          </p:cNvSpPr>
          <p:nvPr>
            <p:ph type="body" sz="quarter" idx="17"/>
          </p:nvPr>
        </p:nvSpPr>
        <p:spPr>
          <a:xfrm>
            <a:off x="4646301" y="1418952"/>
            <a:ext cx="4104000" cy="367122"/>
          </a:xfrm>
          <a:prstGeom prst="rect">
            <a:avLst/>
          </a:prstGeom>
        </p:spPr>
        <p:txBody>
          <a:bodyPr/>
          <a:lstStyle>
            <a:lvl1pPr marL="0" indent="0" fontAlgn="ctr">
              <a:buSzPct val="80000"/>
              <a:buFontTx/>
              <a:buNone/>
              <a:tabLst/>
              <a:defRPr b="1" i="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a:t>
            </a:r>
            <a:r>
              <a:rPr lang="de-DE" dirty="0" err="1"/>
              <a:t>bearb</a:t>
            </a:r>
            <a:endParaRPr lang="de-DE" dirty="0"/>
          </a:p>
        </p:txBody>
      </p:sp>
      <p:pic>
        <p:nvPicPr>
          <p:cNvPr id="2" name="Grafik 1" descr="Ein Bild, das Logo enthält.&#10;&#10;Automatisch generierte Beschreibung">
            <a:extLst>
              <a:ext uri="{FF2B5EF4-FFF2-40B4-BE49-F238E27FC236}">
                <a16:creationId xmlns:a16="http://schemas.microsoft.com/office/drawing/2014/main" id="{671B0EF8-D14B-DBDD-27BB-49214F1FB3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ED4C1EED-048E-7478-C893-EF345BE507DE}"/>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9434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folie_Diagramm_halb">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6" y="440400"/>
            <a:ext cx="4178827" cy="366424"/>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10" name="Textplatzhalter 22">
            <a:extLst>
              <a:ext uri="{FF2B5EF4-FFF2-40B4-BE49-F238E27FC236}">
                <a16:creationId xmlns:a16="http://schemas.microsoft.com/office/drawing/2014/main" id="{033CDE30-7BA5-86EC-0086-3EDC52BF7CAD}"/>
              </a:ext>
            </a:extLst>
          </p:cNvPr>
          <p:cNvSpPr>
            <a:spLocks noGrp="1"/>
          </p:cNvSpPr>
          <p:nvPr>
            <p:ph type="body" sz="quarter" idx="14" hasCustomPrompt="1"/>
          </p:nvPr>
        </p:nvSpPr>
        <p:spPr>
          <a:xfrm>
            <a:off x="393699" y="1247226"/>
            <a:ext cx="4178301" cy="3503920"/>
          </a:xfrm>
          <a:prstGeom prst="rect">
            <a:avLst/>
          </a:prstGeom>
        </p:spPr>
        <p:txBody>
          <a:bodyPr/>
          <a:lstStyle>
            <a:lvl1pPr marL="0" indent="0" fontAlgn="ctr">
              <a:buSzPct val="80000"/>
              <a:buFontTx/>
              <a:buNone/>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zur Grafik rechts einfügen</a:t>
            </a:r>
          </a:p>
        </p:txBody>
      </p:sp>
      <p:sp>
        <p:nvSpPr>
          <p:cNvPr id="5" name="Diagrammplatzhalter 4">
            <a:extLst>
              <a:ext uri="{FF2B5EF4-FFF2-40B4-BE49-F238E27FC236}">
                <a16:creationId xmlns:a16="http://schemas.microsoft.com/office/drawing/2014/main" id="{3604EC80-18F1-FBBB-96A4-93E2F30B537B}"/>
              </a:ext>
            </a:extLst>
          </p:cNvPr>
          <p:cNvSpPr>
            <a:spLocks noGrp="1"/>
          </p:cNvSpPr>
          <p:nvPr>
            <p:ph type="chart" sz="quarter" idx="15"/>
          </p:nvPr>
        </p:nvSpPr>
        <p:spPr>
          <a:xfrm>
            <a:off x="4830764" y="1247779"/>
            <a:ext cx="3957637" cy="3503613"/>
          </a:xfrm>
          <a:prstGeom prst="rect">
            <a:avLst/>
          </a:prstGeom>
        </p:spPr>
        <p:txBody>
          <a:bodyPr/>
          <a:lstStyle>
            <a:lvl1pPr>
              <a:defRPr>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pic>
        <p:nvPicPr>
          <p:cNvPr id="2" name="Grafik 1" descr="Ein Bild, das Logo enthält.&#10;&#10;Automatisch generierte Beschreibung">
            <a:extLst>
              <a:ext uri="{FF2B5EF4-FFF2-40B4-BE49-F238E27FC236}">
                <a16:creationId xmlns:a16="http://schemas.microsoft.com/office/drawing/2014/main" id="{E350F46B-1BFA-C970-2D3A-DBB3C4E612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32B1807B-8D60-3F67-B236-6EA9E39D0258}"/>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08693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folie_nurDiagramm">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sp>
        <p:nvSpPr>
          <p:cNvPr id="4" name="Diagrammplatzhalter 3">
            <a:extLst>
              <a:ext uri="{FF2B5EF4-FFF2-40B4-BE49-F238E27FC236}">
                <a16:creationId xmlns:a16="http://schemas.microsoft.com/office/drawing/2014/main" id="{1D7E5CF4-AD63-581B-D0C2-81FC8BE07ED8}"/>
              </a:ext>
            </a:extLst>
          </p:cNvPr>
          <p:cNvSpPr>
            <a:spLocks noGrp="1"/>
          </p:cNvSpPr>
          <p:nvPr>
            <p:ph type="chart" sz="quarter" idx="13"/>
          </p:nvPr>
        </p:nvSpPr>
        <p:spPr>
          <a:xfrm>
            <a:off x="393700" y="1452563"/>
            <a:ext cx="8202613" cy="3229200"/>
          </a:xfrm>
          <a:prstGeom prst="rect">
            <a:avLst/>
          </a:prstGeom>
        </p:spPr>
        <p:txBody>
          <a:bodyPr/>
          <a:lstStyle>
            <a:lvl1pPr>
              <a:defRPr>
                <a:solidFill>
                  <a:srgbClr val="148CCB"/>
                </a:solidFill>
              </a:defRPr>
            </a:lvl1pPr>
          </a:lstStyle>
          <a:p>
            <a:endParaRPr lang="de-DE" dirty="0"/>
          </a:p>
        </p:txBody>
      </p:sp>
      <p:pic>
        <p:nvPicPr>
          <p:cNvPr id="2" name="Grafik 1" descr="Ein Bild, das Logo enthält.&#10;&#10;Automatisch generierte Beschreibung">
            <a:extLst>
              <a:ext uri="{FF2B5EF4-FFF2-40B4-BE49-F238E27FC236}">
                <a16:creationId xmlns:a16="http://schemas.microsoft.com/office/drawing/2014/main" id="{848D9126-E232-1825-880B-E5D1891DF5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658983BE-6A59-09AF-CB9B-F620335E9013}"/>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33382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folie_Tabelle">
    <p:spTree>
      <p:nvGrpSpPr>
        <p:cNvPr id="1" name=""/>
        <p:cNvGrpSpPr/>
        <p:nvPr/>
      </p:nvGrpSpPr>
      <p:grpSpPr>
        <a:xfrm>
          <a:off x="0" y="0"/>
          <a:ext cx="0" cy="0"/>
          <a:chOff x="0" y="0"/>
          <a:chExt cx="0" cy="0"/>
        </a:xfrm>
      </p:grpSpPr>
      <p:sp>
        <p:nvSpPr>
          <p:cNvPr id="5" name="Tabellenplatzhalter 4">
            <a:extLst>
              <a:ext uri="{FF2B5EF4-FFF2-40B4-BE49-F238E27FC236}">
                <a16:creationId xmlns:a16="http://schemas.microsoft.com/office/drawing/2014/main" id="{81EB12BB-9734-C12E-68DC-B3511E7D5494}"/>
              </a:ext>
            </a:extLst>
          </p:cNvPr>
          <p:cNvSpPr>
            <a:spLocks noGrp="1"/>
          </p:cNvSpPr>
          <p:nvPr>
            <p:ph type="tbl" sz="quarter" idx="13"/>
          </p:nvPr>
        </p:nvSpPr>
        <p:spPr>
          <a:xfrm>
            <a:off x="393700" y="1452563"/>
            <a:ext cx="8202613" cy="3229200"/>
          </a:xfrm>
          <a:prstGeom prst="rect">
            <a:avLst/>
          </a:prstGeom>
        </p:spPr>
        <p:txBody>
          <a:bodyPr/>
          <a:lstStyle>
            <a:lvl1pPr>
              <a:defRPr>
                <a:solidFill>
                  <a:srgbClr val="148CCB"/>
                </a:solidFill>
              </a:defRPr>
            </a:lvl1pPr>
          </a:lstStyle>
          <a:p>
            <a:endParaRPr lang="de-DE" dirty="0"/>
          </a:p>
        </p:txBody>
      </p:sp>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pic>
        <p:nvPicPr>
          <p:cNvPr id="2" name="Grafik 1" descr="Ein Bild, das Logo enthält.&#10;&#10;Automatisch generierte Beschreibung">
            <a:extLst>
              <a:ext uri="{FF2B5EF4-FFF2-40B4-BE49-F238E27FC236}">
                <a16:creationId xmlns:a16="http://schemas.microsoft.com/office/drawing/2014/main" id="{27D255C1-5FA4-5539-BC8E-80CF2D958A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39E36466-BA14-2708-EF44-61FACFC2BF48}"/>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81516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folie_Aufzählung_Bild_hoch">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B73D802F-C9FA-60DD-F042-17AE7DC10D71}"/>
              </a:ext>
            </a:extLst>
          </p:cNvPr>
          <p:cNvSpPr>
            <a:spLocks noGrp="1"/>
          </p:cNvSpPr>
          <p:nvPr>
            <p:ph type="pic" sz="quarter" idx="12"/>
          </p:nvPr>
        </p:nvSpPr>
        <p:spPr>
          <a:xfrm>
            <a:off x="4746163" y="0"/>
            <a:ext cx="3420000" cy="5143500"/>
          </a:xfrm>
          <a:prstGeom prst="rect">
            <a:avLst/>
          </a:prstGeom>
        </p:spPr>
        <p:txBody>
          <a:bodyPr/>
          <a:lstStyle>
            <a:lvl1pPr>
              <a:defRPr>
                <a:solidFill>
                  <a:srgbClr val="148CCB"/>
                </a:solidFill>
              </a:defRPr>
            </a:lvl1pPr>
          </a:lstStyle>
          <a:p>
            <a:endParaRPr lang="de-DE" dirty="0"/>
          </a:p>
        </p:txBody>
      </p:sp>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6" y="440400"/>
            <a:ext cx="4178827"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sp>
        <p:nvSpPr>
          <p:cNvPr id="10" name="Textplatzhalter 22">
            <a:extLst>
              <a:ext uri="{FF2B5EF4-FFF2-40B4-BE49-F238E27FC236}">
                <a16:creationId xmlns:a16="http://schemas.microsoft.com/office/drawing/2014/main" id="{033CDE30-7BA5-86EC-0086-3EDC52BF7CAD}"/>
              </a:ext>
            </a:extLst>
          </p:cNvPr>
          <p:cNvSpPr>
            <a:spLocks noGrp="1"/>
          </p:cNvSpPr>
          <p:nvPr>
            <p:ph type="body" sz="quarter" idx="14"/>
          </p:nvPr>
        </p:nvSpPr>
        <p:spPr>
          <a:xfrm>
            <a:off x="393699" y="1838082"/>
            <a:ext cx="4178301"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2" name="Grafik 1" descr="Ein Bild, das Logo enthält.&#10;&#10;Automatisch generierte Beschreibung">
            <a:extLst>
              <a:ext uri="{FF2B5EF4-FFF2-40B4-BE49-F238E27FC236}">
                <a16:creationId xmlns:a16="http://schemas.microsoft.com/office/drawing/2014/main" id="{491D3E82-38DB-6EF0-564F-BD3E7E83F66A}"/>
              </a:ext>
            </a:extLst>
          </p:cNvPr>
          <p:cNvPicPr>
            <a:picLocks noGrp="1" noRot="1" noChangeAspect="1" noMove="1" noResize="1" noEditPoints="1" noAdjustHandles="1" noChangeArrowheads="1" noChangeShapeType="1" noCrop="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337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folie_Aufzählung_Bildquer">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6" y="440400"/>
            <a:ext cx="3501107"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sp>
        <p:nvSpPr>
          <p:cNvPr id="5" name="Bildplatzhalter 4">
            <a:extLst>
              <a:ext uri="{FF2B5EF4-FFF2-40B4-BE49-F238E27FC236}">
                <a16:creationId xmlns:a16="http://schemas.microsoft.com/office/drawing/2014/main" id="{F6B8E0CA-53D5-1A1A-0D7D-2AB8518A5964}"/>
              </a:ext>
            </a:extLst>
          </p:cNvPr>
          <p:cNvSpPr>
            <a:spLocks noGrp="1"/>
          </p:cNvSpPr>
          <p:nvPr>
            <p:ph type="pic" sz="quarter" idx="13"/>
          </p:nvPr>
        </p:nvSpPr>
        <p:spPr>
          <a:xfrm>
            <a:off x="4262718" y="1304365"/>
            <a:ext cx="4449830" cy="3473691"/>
          </a:xfrm>
          <a:prstGeom prst="rect">
            <a:avLst/>
          </a:prstGeom>
        </p:spPr>
        <p:txBody>
          <a:bodyPr/>
          <a:lstStyle>
            <a:lvl1pPr>
              <a:defRPr>
                <a:solidFill>
                  <a:srgbClr val="148CCB"/>
                </a:solidFill>
              </a:defRPr>
            </a:lvl1pPr>
          </a:lstStyle>
          <a:p>
            <a:endParaRPr lang="de-DE" dirty="0"/>
          </a:p>
        </p:txBody>
      </p:sp>
      <p:sp>
        <p:nvSpPr>
          <p:cNvPr id="8" name="Textplatzhalter 22">
            <a:extLst>
              <a:ext uri="{FF2B5EF4-FFF2-40B4-BE49-F238E27FC236}">
                <a16:creationId xmlns:a16="http://schemas.microsoft.com/office/drawing/2014/main" id="{74A33EFE-1BB1-D7CD-7880-5931C24ACD5C}"/>
              </a:ext>
            </a:extLst>
          </p:cNvPr>
          <p:cNvSpPr>
            <a:spLocks noGrp="1"/>
          </p:cNvSpPr>
          <p:nvPr>
            <p:ph type="body" sz="quarter" idx="14"/>
          </p:nvPr>
        </p:nvSpPr>
        <p:spPr>
          <a:xfrm>
            <a:off x="393699" y="1838082"/>
            <a:ext cx="3534608"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2" name="Grafik 1" descr="Ein Bild, das Logo enthält.&#10;&#10;Automatisch generierte Beschreibung">
            <a:extLst>
              <a:ext uri="{FF2B5EF4-FFF2-40B4-BE49-F238E27FC236}">
                <a16:creationId xmlns:a16="http://schemas.microsoft.com/office/drawing/2014/main" id="{FDF22708-2187-9911-6AEC-4FDDB29846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5032D4F1-E00B-953E-F5CD-92472A317E05}"/>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92987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folie_nurTitel">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pic>
        <p:nvPicPr>
          <p:cNvPr id="2" name="Grafik 1" descr="Ein Bild, das Logo enthält.&#10;&#10;Automatisch generierte Beschreibung">
            <a:extLst>
              <a:ext uri="{FF2B5EF4-FFF2-40B4-BE49-F238E27FC236}">
                <a16:creationId xmlns:a16="http://schemas.microsoft.com/office/drawing/2014/main" id="{DA909C19-6B68-94DD-D7B7-4F6FDAD7A1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03F8C92A-156B-817D-0262-1F7591A43532}"/>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30728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muckfolie_1">
    <p:spTree>
      <p:nvGrpSpPr>
        <p:cNvPr id="1" name=""/>
        <p:cNvGrpSpPr/>
        <p:nvPr/>
      </p:nvGrpSpPr>
      <p:grpSpPr>
        <a:xfrm>
          <a:off x="0" y="0"/>
          <a:ext cx="0" cy="0"/>
          <a:chOff x="0" y="0"/>
          <a:chExt cx="0" cy="0"/>
        </a:xfrm>
      </p:grpSpPr>
      <p:pic>
        <p:nvPicPr>
          <p:cNvPr id="3" name="Grafik 2" descr="Ein Bild, das weiß, Kreis, Design enthält.&#10;&#10;Automatisch generierte Beschreibung">
            <a:extLst>
              <a:ext uri="{FF2B5EF4-FFF2-40B4-BE49-F238E27FC236}">
                <a16:creationId xmlns:a16="http://schemas.microsoft.com/office/drawing/2014/main" id="{BF0CA408-1A7A-0102-8C8D-A14DAB2A87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Textplatzhalter 9">
            <a:extLst>
              <a:ext uri="{FF2B5EF4-FFF2-40B4-BE49-F238E27FC236}">
                <a16:creationId xmlns:a16="http://schemas.microsoft.com/office/drawing/2014/main" id="{3A753748-676D-F5A1-32E5-924AB75EB2CB}"/>
              </a:ext>
            </a:extLst>
          </p:cNvPr>
          <p:cNvSpPr>
            <a:spLocks noGrp="1"/>
          </p:cNvSpPr>
          <p:nvPr>
            <p:ph type="body" sz="quarter" idx="10" hasCustomPrompt="1"/>
          </p:nvPr>
        </p:nvSpPr>
        <p:spPr>
          <a:xfrm>
            <a:off x="382732" y="1088502"/>
            <a:ext cx="4464276" cy="705574"/>
          </a:xfrm>
          <a:prstGeom prst="rect">
            <a:avLst/>
          </a:prstGeom>
        </p:spPr>
        <p:txBody>
          <a:bodyPr/>
          <a:lstStyle>
            <a:lvl1pPr marL="0" indent="0">
              <a:buNone/>
              <a:defRPr sz="52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4" name="Grafik 3" descr="Ein Bild, das Logo enthält.&#10;&#10;Automatisch generierte Beschreibung">
            <a:extLst>
              <a:ext uri="{FF2B5EF4-FFF2-40B4-BE49-F238E27FC236}">
                <a16:creationId xmlns:a16="http://schemas.microsoft.com/office/drawing/2014/main" id="{01F42691-A90B-9ACA-B841-5140C587F0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7" name="Bildplatzhalter 7">
            <a:extLst>
              <a:ext uri="{FF2B5EF4-FFF2-40B4-BE49-F238E27FC236}">
                <a16:creationId xmlns:a16="http://schemas.microsoft.com/office/drawing/2014/main" id="{7D5297EC-0784-77B5-9DBD-AB984E4829C2}"/>
              </a:ext>
            </a:extLst>
          </p:cNvPr>
          <p:cNvSpPr>
            <a:spLocks noGrp="1"/>
          </p:cNvSpPr>
          <p:nvPr>
            <p:ph type="pic" sz="quarter" idx="11"/>
          </p:nvPr>
        </p:nvSpPr>
        <p:spPr>
          <a:xfrm>
            <a:off x="3079225" y="1165691"/>
            <a:ext cx="8100000" cy="8100000"/>
          </a:xfrm>
          <a:prstGeom prst="ellipse">
            <a:avLst/>
          </a:prstGeom>
        </p:spPr>
        <p:txBody>
          <a:bodyPr/>
          <a:lstStyle/>
          <a:p>
            <a:endParaRPr lang="de-DE"/>
          </a:p>
        </p:txBody>
      </p:sp>
    </p:spTree>
    <p:extLst>
      <p:ext uri="{BB962C8B-B14F-4D97-AF65-F5344CB8AC3E}">
        <p14:creationId xmlns:p14="http://schemas.microsoft.com/office/powerpoint/2010/main" val="359593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hmuckfolie_2">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032BAA48-747D-5DC6-C686-669457466DA0}"/>
              </a:ext>
            </a:extLst>
          </p:cNvPr>
          <p:cNvSpPr>
            <a:spLocks noGrp="1"/>
          </p:cNvSpPr>
          <p:nvPr>
            <p:ph type="pic" sz="quarter" idx="11"/>
          </p:nvPr>
        </p:nvSpPr>
        <p:spPr>
          <a:xfrm>
            <a:off x="0" y="0"/>
            <a:ext cx="9144000" cy="5143500"/>
          </a:xfrm>
          <a:prstGeom prst="rect">
            <a:avLst/>
          </a:prstGeom>
        </p:spPr>
        <p:txBody>
          <a:bodyPr/>
          <a:lstStyle/>
          <a:p>
            <a:endParaRPr lang="de-DE" dirty="0"/>
          </a:p>
        </p:txBody>
      </p:sp>
      <p:sp>
        <p:nvSpPr>
          <p:cNvPr id="10" name="Textplatzhalter 9">
            <a:extLst>
              <a:ext uri="{FF2B5EF4-FFF2-40B4-BE49-F238E27FC236}">
                <a16:creationId xmlns:a16="http://schemas.microsoft.com/office/drawing/2014/main" id="{3A753748-676D-F5A1-32E5-924AB75EB2CB}"/>
              </a:ext>
            </a:extLst>
          </p:cNvPr>
          <p:cNvSpPr>
            <a:spLocks noGrp="1"/>
          </p:cNvSpPr>
          <p:nvPr>
            <p:ph type="body" sz="quarter" idx="10" hasCustomPrompt="1"/>
          </p:nvPr>
        </p:nvSpPr>
        <p:spPr>
          <a:xfrm>
            <a:off x="467448" y="1553770"/>
            <a:ext cx="5878223" cy="705574"/>
          </a:xfrm>
          <a:prstGeom prst="rect">
            <a:avLst/>
          </a:prstGeom>
        </p:spPr>
        <p:txBody>
          <a:bodyPr/>
          <a:lstStyle>
            <a:lvl1pPr marL="0" indent="0">
              <a:buNone/>
              <a:defRPr sz="5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4" name="Grafik 3" descr="Ein Bild, das Logo enthält.&#10;&#10;Automatisch generierte Beschreibung">
            <a:extLst>
              <a:ext uri="{FF2B5EF4-FFF2-40B4-BE49-F238E27FC236}">
                <a16:creationId xmlns:a16="http://schemas.microsoft.com/office/drawing/2014/main" id="{F001F218-AE5F-74CC-6F2D-86A84CD9AF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465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muckfolie_Illu_1">
    <p:spTree>
      <p:nvGrpSpPr>
        <p:cNvPr id="1" name=""/>
        <p:cNvGrpSpPr/>
        <p:nvPr/>
      </p:nvGrpSpPr>
      <p:grpSpPr>
        <a:xfrm>
          <a:off x="0" y="0"/>
          <a:ext cx="0" cy="0"/>
          <a:chOff x="0" y="0"/>
          <a:chExt cx="0" cy="0"/>
        </a:xfrm>
      </p:grpSpPr>
      <p:pic>
        <p:nvPicPr>
          <p:cNvPr id="2" name="Grafik 1" descr="Ein Bild, das Pfeil enthält.&#10;&#10;Automatisch generierte Beschreibung">
            <a:extLst>
              <a:ext uri="{FF2B5EF4-FFF2-40B4-BE49-F238E27FC236}">
                <a16:creationId xmlns:a16="http://schemas.microsoft.com/office/drawing/2014/main" id="{AAF3651B-D980-C4C7-6AE2-6FF0CA4301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5600" cy="5144400"/>
          </a:xfrm>
          <a:prstGeom prst="rect">
            <a:avLst/>
          </a:prstGeom>
        </p:spPr>
      </p:pic>
      <p:sp>
        <p:nvSpPr>
          <p:cNvPr id="7" name="Textplatzhalter 9">
            <a:extLst>
              <a:ext uri="{FF2B5EF4-FFF2-40B4-BE49-F238E27FC236}">
                <a16:creationId xmlns:a16="http://schemas.microsoft.com/office/drawing/2014/main" id="{A08B5697-2293-8685-A9AB-BD7885C854D8}"/>
              </a:ext>
            </a:extLst>
          </p:cNvPr>
          <p:cNvSpPr>
            <a:spLocks noGrp="1"/>
          </p:cNvSpPr>
          <p:nvPr>
            <p:ph type="body" sz="quarter" idx="10" hasCustomPrompt="1"/>
          </p:nvPr>
        </p:nvSpPr>
        <p:spPr>
          <a:xfrm>
            <a:off x="425761" y="1077744"/>
            <a:ext cx="5878223" cy="705574"/>
          </a:xfrm>
          <a:prstGeom prst="rect">
            <a:avLst/>
          </a:prstGeom>
        </p:spPr>
        <p:txBody>
          <a:bodyPr/>
          <a:lstStyle>
            <a:lvl1pPr marL="0" indent="0">
              <a:buNone/>
              <a:defRPr sz="52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4" name="Grafik 3" descr="Ein Bild, das Logo enthält.&#10;&#10;Automatisch generierte Beschreibung">
            <a:extLst>
              <a:ext uri="{FF2B5EF4-FFF2-40B4-BE49-F238E27FC236}">
                <a16:creationId xmlns:a16="http://schemas.microsoft.com/office/drawing/2014/main" id="{FFE2EFD4-7C4A-1E13-FFE4-BBFCFB6845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589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zweizeilig">
    <p:spTree>
      <p:nvGrpSpPr>
        <p:cNvPr id="1" name=""/>
        <p:cNvGrpSpPr/>
        <p:nvPr/>
      </p:nvGrpSpPr>
      <p:grpSpPr>
        <a:xfrm>
          <a:off x="0" y="0"/>
          <a:ext cx="0" cy="0"/>
          <a:chOff x="0" y="0"/>
          <a:chExt cx="0" cy="0"/>
        </a:xfrm>
      </p:grpSpPr>
      <p:pic>
        <p:nvPicPr>
          <p:cNvPr id="9" name="Grafik 8" descr="Ein Bild, das weiß, Kreis, Design enthält.&#10;&#10;Automatisch generierte Beschreibung">
            <a:extLst>
              <a:ext uri="{FF2B5EF4-FFF2-40B4-BE49-F238E27FC236}">
                <a16:creationId xmlns:a16="http://schemas.microsoft.com/office/drawing/2014/main" id="{102E47A1-CCA3-70BB-4FC9-7F1EF404CD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platzhalter 9">
            <a:extLst>
              <a:ext uri="{FF2B5EF4-FFF2-40B4-BE49-F238E27FC236}">
                <a16:creationId xmlns:a16="http://schemas.microsoft.com/office/drawing/2014/main" id="{AA1E12A5-1171-D934-15C9-F4C3C2B92BE9}"/>
              </a:ext>
            </a:extLst>
          </p:cNvPr>
          <p:cNvSpPr>
            <a:spLocks noGrp="1"/>
          </p:cNvSpPr>
          <p:nvPr>
            <p:ph type="body" sz="quarter" idx="12" hasCustomPrompt="1"/>
          </p:nvPr>
        </p:nvSpPr>
        <p:spPr>
          <a:xfrm>
            <a:off x="192505" y="2610488"/>
            <a:ext cx="3659879" cy="705574"/>
          </a:xfrm>
          <a:prstGeom prst="rect">
            <a:avLst/>
          </a:prstGeom>
        </p:spPr>
        <p:txBody>
          <a:bodyPr/>
          <a:lstStyle>
            <a:lvl1pPr marL="0" indent="0">
              <a:buNone/>
              <a:defRPr sz="2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UNTERTITEL</a:t>
            </a:r>
          </a:p>
        </p:txBody>
      </p:sp>
      <p:pic>
        <p:nvPicPr>
          <p:cNvPr id="7" name="Grafik 6" descr="Ein Bild, das Logo enthält.&#10;&#10;Automatisch generierte Beschreibung">
            <a:extLst>
              <a:ext uri="{FF2B5EF4-FFF2-40B4-BE49-F238E27FC236}">
                <a16:creationId xmlns:a16="http://schemas.microsoft.com/office/drawing/2014/main" id="{D8531874-6A8B-328B-7429-96D6BC6CF7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11" name="Bildplatzhalter 7">
            <a:extLst>
              <a:ext uri="{FF2B5EF4-FFF2-40B4-BE49-F238E27FC236}">
                <a16:creationId xmlns:a16="http://schemas.microsoft.com/office/drawing/2014/main" id="{359C67BB-953D-1804-5D9A-298E41A074F8}"/>
              </a:ext>
            </a:extLst>
          </p:cNvPr>
          <p:cNvSpPr>
            <a:spLocks noGrp="1"/>
          </p:cNvSpPr>
          <p:nvPr>
            <p:ph type="pic" sz="quarter" idx="10"/>
          </p:nvPr>
        </p:nvSpPr>
        <p:spPr>
          <a:xfrm>
            <a:off x="3079225" y="1165691"/>
            <a:ext cx="8100000" cy="8100000"/>
          </a:xfrm>
          <a:prstGeom prst="ellipse">
            <a:avLst/>
          </a:prstGeom>
        </p:spPr>
        <p:txBody>
          <a:bodyPr/>
          <a:lstStyle/>
          <a:p>
            <a:endParaRPr lang="de-DE"/>
          </a:p>
        </p:txBody>
      </p:sp>
      <p:sp>
        <p:nvSpPr>
          <p:cNvPr id="8" name="Inhaltsplatzhalter 4">
            <a:extLst>
              <a:ext uri="{FF2B5EF4-FFF2-40B4-BE49-F238E27FC236}">
                <a16:creationId xmlns:a16="http://schemas.microsoft.com/office/drawing/2014/main" id="{0739BBF5-E549-4145-D6DA-513AE1BD45F8}"/>
              </a:ext>
            </a:extLst>
          </p:cNvPr>
          <p:cNvSpPr>
            <a:spLocks noGrp="1"/>
          </p:cNvSpPr>
          <p:nvPr>
            <p:ph sz="quarter" idx="13" hasCustomPrompt="1"/>
          </p:nvPr>
        </p:nvSpPr>
        <p:spPr>
          <a:xfrm>
            <a:off x="5857218" y="447401"/>
            <a:ext cx="1905000" cy="598487"/>
          </a:xfrm>
          <a:prstGeom prst="rect">
            <a:avLst/>
          </a:prstGeom>
        </p:spPr>
        <p:txBody>
          <a:bodyPr/>
          <a:lstStyle>
            <a:lvl1pPr marL="0" indent="0">
              <a:buNone/>
              <a:defRPr sz="1600"/>
            </a:lvl1pPr>
          </a:lstStyle>
          <a:p>
            <a:pPr lvl="0"/>
            <a:r>
              <a:rPr lang="de-AT" dirty="0"/>
              <a:t>Extralogo</a:t>
            </a:r>
          </a:p>
        </p:txBody>
      </p:sp>
      <p:sp>
        <p:nvSpPr>
          <p:cNvPr id="10" name="Inhaltsplatzhalter 4">
            <a:extLst>
              <a:ext uri="{FF2B5EF4-FFF2-40B4-BE49-F238E27FC236}">
                <a16:creationId xmlns:a16="http://schemas.microsoft.com/office/drawing/2014/main" id="{AC4E8A22-0204-A076-29C9-DAA6177E90E8}"/>
              </a:ext>
            </a:extLst>
          </p:cNvPr>
          <p:cNvSpPr>
            <a:spLocks noGrp="1"/>
          </p:cNvSpPr>
          <p:nvPr>
            <p:ph sz="quarter" idx="14" hasCustomPrompt="1"/>
          </p:nvPr>
        </p:nvSpPr>
        <p:spPr>
          <a:xfrm>
            <a:off x="3775411" y="447401"/>
            <a:ext cx="1905000" cy="598487"/>
          </a:xfrm>
          <a:prstGeom prst="rect">
            <a:avLst/>
          </a:prstGeom>
        </p:spPr>
        <p:txBody>
          <a:bodyPr/>
          <a:lstStyle>
            <a:lvl1pPr marL="0" indent="0">
              <a:buNone/>
              <a:defRPr sz="1600"/>
            </a:lvl1pPr>
          </a:lstStyle>
          <a:p>
            <a:pPr lvl="0"/>
            <a:r>
              <a:rPr lang="de-AT" dirty="0"/>
              <a:t>Extralogo</a:t>
            </a:r>
          </a:p>
        </p:txBody>
      </p:sp>
      <p:sp>
        <p:nvSpPr>
          <p:cNvPr id="12" name="Inhaltsplatzhalter 4">
            <a:extLst>
              <a:ext uri="{FF2B5EF4-FFF2-40B4-BE49-F238E27FC236}">
                <a16:creationId xmlns:a16="http://schemas.microsoft.com/office/drawing/2014/main" id="{0ADD5688-4639-F5A1-E41F-3336C0AB77FA}"/>
              </a:ext>
            </a:extLst>
          </p:cNvPr>
          <p:cNvSpPr>
            <a:spLocks noGrp="1"/>
          </p:cNvSpPr>
          <p:nvPr>
            <p:ph sz="quarter" idx="15" hasCustomPrompt="1"/>
          </p:nvPr>
        </p:nvSpPr>
        <p:spPr>
          <a:xfrm>
            <a:off x="1693604" y="447400"/>
            <a:ext cx="1905000" cy="598487"/>
          </a:xfrm>
          <a:prstGeom prst="rect">
            <a:avLst/>
          </a:prstGeom>
        </p:spPr>
        <p:txBody>
          <a:bodyPr/>
          <a:lstStyle>
            <a:lvl1pPr marL="0" indent="0">
              <a:buNone/>
              <a:defRPr sz="1600"/>
            </a:lvl1pPr>
          </a:lstStyle>
          <a:p>
            <a:pPr lvl="0"/>
            <a:r>
              <a:rPr lang="de-AT" dirty="0"/>
              <a:t>Extralogo</a:t>
            </a:r>
          </a:p>
        </p:txBody>
      </p:sp>
      <p:sp>
        <p:nvSpPr>
          <p:cNvPr id="6" name="Textplatzhalter 9">
            <a:extLst>
              <a:ext uri="{FF2B5EF4-FFF2-40B4-BE49-F238E27FC236}">
                <a16:creationId xmlns:a16="http://schemas.microsoft.com/office/drawing/2014/main" id="{5964C2D5-59E8-D1BC-C501-DC4C1ECA3009}"/>
              </a:ext>
            </a:extLst>
          </p:cNvPr>
          <p:cNvSpPr>
            <a:spLocks noGrp="1"/>
          </p:cNvSpPr>
          <p:nvPr>
            <p:ph type="body" sz="quarter" idx="16" hasCustomPrompt="1"/>
          </p:nvPr>
        </p:nvSpPr>
        <p:spPr>
          <a:xfrm>
            <a:off x="192505" y="1253507"/>
            <a:ext cx="4379496" cy="1324689"/>
          </a:xfrm>
          <a:prstGeom prst="rect">
            <a:avLst/>
          </a:prstGeom>
        </p:spPr>
        <p:txBody>
          <a:bodyPr/>
          <a:lstStyle>
            <a:lvl1pPr marL="0" indent="0">
              <a:buNone/>
              <a:defRPr sz="36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Tree>
    <p:extLst>
      <p:ext uri="{BB962C8B-B14F-4D97-AF65-F5344CB8AC3E}">
        <p14:creationId xmlns:p14="http://schemas.microsoft.com/office/powerpoint/2010/main" val="29047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muckfolie_Illu_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B3837FE-BDD8-FA4E-3DFF-D8E7BC7738F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9145600" cy="5144400"/>
          </a:xfrm>
          <a:prstGeom prst="rect">
            <a:avLst/>
          </a:prstGeom>
        </p:spPr>
      </p:pic>
      <p:sp>
        <p:nvSpPr>
          <p:cNvPr id="7" name="Textplatzhalter 9">
            <a:extLst>
              <a:ext uri="{FF2B5EF4-FFF2-40B4-BE49-F238E27FC236}">
                <a16:creationId xmlns:a16="http://schemas.microsoft.com/office/drawing/2014/main" id="{A08B5697-2293-8685-A9AB-BD7885C854D8}"/>
              </a:ext>
            </a:extLst>
          </p:cNvPr>
          <p:cNvSpPr>
            <a:spLocks noGrp="1"/>
          </p:cNvSpPr>
          <p:nvPr>
            <p:ph type="body" sz="quarter" idx="10" hasCustomPrompt="1"/>
          </p:nvPr>
        </p:nvSpPr>
        <p:spPr>
          <a:xfrm>
            <a:off x="425761" y="1077744"/>
            <a:ext cx="5878223" cy="705574"/>
          </a:xfrm>
          <a:prstGeom prst="rect">
            <a:avLst/>
          </a:prstGeom>
        </p:spPr>
        <p:txBody>
          <a:bodyPr/>
          <a:lstStyle>
            <a:lvl1pPr marL="0" indent="0">
              <a:buNone/>
              <a:defRPr sz="52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3" name="Grafik 2" descr="Ein Bild, das Logo enthält.&#10;&#10;Automatisch generierte Beschreibung">
            <a:extLst>
              <a:ext uri="{FF2B5EF4-FFF2-40B4-BE49-F238E27FC236}">
                <a16:creationId xmlns:a16="http://schemas.microsoft.com/office/drawing/2014/main" id="{BBF8BD83-C5C9-5821-DBEF-B4BC2597CE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0805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muckfolie_Illu_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83F0527-81F8-96C0-CBFD-0E51748D91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9145600" cy="5144400"/>
          </a:xfrm>
          <a:prstGeom prst="rect">
            <a:avLst/>
          </a:prstGeom>
        </p:spPr>
      </p:pic>
      <p:sp>
        <p:nvSpPr>
          <p:cNvPr id="7" name="Textplatzhalter 9">
            <a:extLst>
              <a:ext uri="{FF2B5EF4-FFF2-40B4-BE49-F238E27FC236}">
                <a16:creationId xmlns:a16="http://schemas.microsoft.com/office/drawing/2014/main" id="{A08B5697-2293-8685-A9AB-BD7885C854D8}"/>
              </a:ext>
            </a:extLst>
          </p:cNvPr>
          <p:cNvSpPr>
            <a:spLocks noGrp="1"/>
          </p:cNvSpPr>
          <p:nvPr>
            <p:ph type="body" sz="quarter" idx="10" hasCustomPrompt="1"/>
          </p:nvPr>
        </p:nvSpPr>
        <p:spPr>
          <a:xfrm>
            <a:off x="425761" y="1077744"/>
            <a:ext cx="5878223" cy="705574"/>
          </a:xfrm>
          <a:prstGeom prst="rect">
            <a:avLst/>
          </a:prstGeom>
        </p:spPr>
        <p:txBody>
          <a:bodyPr/>
          <a:lstStyle>
            <a:lvl1pPr marL="0" indent="0">
              <a:buNone/>
              <a:defRPr sz="52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4" name="Grafik 3" descr="Ein Bild, das Logo enthält.&#10;&#10;Automatisch generierte Beschreibung">
            <a:extLst>
              <a:ext uri="{FF2B5EF4-FFF2-40B4-BE49-F238E27FC236}">
                <a16:creationId xmlns:a16="http://schemas.microsoft.com/office/drawing/2014/main" id="{1594AA64-E60D-54B1-73B7-3296CAE2D6B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0127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muckfolie_Illu_4">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4B63E33-8ABB-8209-77AC-A755BDFE6C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9145600" cy="5144400"/>
          </a:xfrm>
          <a:prstGeom prst="rect">
            <a:avLst/>
          </a:prstGeom>
        </p:spPr>
      </p:pic>
      <p:sp>
        <p:nvSpPr>
          <p:cNvPr id="7" name="Textplatzhalter 9">
            <a:extLst>
              <a:ext uri="{FF2B5EF4-FFF2-40B4-BE49-F238E27FC236}">
                <a16:creationId xmlns:a16="http://schemas.microsoft.com/office/drawing/2014/main" id="{A08B5697-2293-8685-A9AB-BD7885C854D8}"/>
              </a:ext>
            </a:extLst>
          </p:cNvPr>
          <p:cNvSpPr>
            <a:spLocks noGrp="1"/>
          </p:cNvSpPr>
          <p:nvPr>
            <p:ph type="body" sz="quarter" idx="10" hasCustomPrompt="1"/>
          </p:nvPr>
        </p:nvSpPr>
        <p:spPr>
          <a:xfrm>
            <a:off x="425761" y="1077744"/>
            <a:ext cx="5878223" cy="705574"/>
          </a:xfrm>
          <a:prstGeom prst="rect">
            <a:avLst/>
          </a:prstGeom>
        </p:spPr>
        <p:txBody>
          <a:bodyPr/>
          <a:lstStyle>
            <a:lvl1pPr marL="0" indent="0">
              <a:buNone/>
              <a:defRPr sz="52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pic>
        <p:nvPicPr>
          <p:cNvPr id="3" name="Grafik 2" descr="Ein Bild, das Logo enthält.&#10;&#10;Automatisch generierte Beschreibung">
            <a:extLst>
              <a:ext uri="{FF2B5EF4-FFF2-40B4-BE49-F238E27FC236}">
                <a16:creationId xmlns:a16="http://schemas.microsoft.com/office/drawing/2014/main" id="{3D7B807D-AA48-A75F-20F6-BD46145474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474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übersicht_3">
    <p:spTree>
      <p:nvGrpSpPr>
        <p:cNvPr id="1" name=""/>
        <p:cNvGrpSpPr/>
        <p:nvPr/>
      </p:nvGrpSpPr>
      <p:grpSpPr>
        <a:xfrm>
          <a:off x="0" y="0"/>
          <a:ext cx="0" cy="0"/>
          <a:chOff x="0" y="0"/>
          <a:chExt cx="0" cy="0"/>
        </a:xfrm>
      </p:grpSpPr>
      <p:pic>
        <p:nvPicPr>
          <p:cNvPr id="28" name="Grafik 27" descr="Ein Bild, das Kreis enthält.&#10;&#10;Automatisch generierte Beschreibung">
            <a:extLst>
              <a:ext uri="{FF2B5EF4-FFF2-40B4-BE49-F238E27FC236}">
                <a16:creationId xmlns:a16="http://schemas.microsoft.com/office/drawing/2014/main" id="{A97CCA84-9CEE-0E9F-CFD4-2C75DB74A0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91593" y="1526380"/>
            <a:ext cx="1477187" cy="1297272"/>
          </a:xfrm>
          <a:prstGeom prst="rect">
            <a:avLst/>
          </a:prstGeom>
        </p:spPr>
      </p:pic>
      <p:pic>
        <p:nvPicPr>
          <p:cNvPr id="24" name="Grafik 23">
            <a:extLst>
              <a:ext uri="{FF2B5EF4-FFF2-40B4-BE49-F238E27FC236}">
                <a16:creationId xmlns:a16="http://schemas.microsoft.com/office/drawing/2014/main" id="{EAD141B2-C711-AC68-AF7D-CD6F8DBBF71C}"/>
              </a:ext>
            </a:extLst>
          </p:cNvPr>
          <p:cNvPicPr>
            <a:picLocks noChangeAspect="1"/>
          </p:cNvPicPr>
          <p:nvPr userDrawn="1"/>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39289" y="1670529"/>
            <a:ext cx="2159999" cy="1108570"/>
          </a:xfrm>
          <a:prstGeom prst="rect">
            <a:avLst/>
          </a:prstGeom>
        </p:spPr>
      </p:pic>
      <p:pic>
        <p:nvPicPr>
          <p:cNvPr id="26" name="Grafik 25">
            <a:extLst>
              <a:ext uri="{FF2B5EF4-FFF2-40B4-BE49-F238E27FC236}">
                <a16:creationId xmlns:a16="http://schemas.microsoft.com/office/drawing/2014/main" id="{728A63D3-583C-C00D-0B71-3B15A3FD4FE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116245" y="1551863"/>
            <a:ext cx="1668979" cy="1570991"/>
          </a:xfrm>
          <a:prstGeom prst="rect">
            <a:avLst/>
          </a:prstGeom>
        </p:spPr>
      </p:pic>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2" name="Oval 1">
            <a:extLst>
              <a:ext uri="{FF2B5EF4-FFF2-40B4-BE49-F238E27FC236}">
                <a16:creationId xmlns:a16="http://schemas.microsoft.com/office/drawing/2014/main" id="{0CC80CC9-057E-3CFA-0A47-4001E8A7D3AE}"/>
              </a:ext>
            </a:extLst>
          </p:cNvPr>
          <p:cNvSpPr/>
          <p:nvPr userDrawn="1"/>
        </p:nvSpPr>
        <p:spPr>
          <a:xfrm>
            <a:off x="1395043" y="2583439"/>
            <a:ext cx="2160000" cy="21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platzhalter 7">
            <a:extLst>
              <a:ext uri="{FF2B5EF4-FFF2-40B4-BE49-F238E27FC236}">
                <a16:creationId xmlns:a16="http://schemas.microsoft.com/office/drawing/2014/main" id="{1EE7DB19-1FF7-DF5D-9F64-D3E2BF5B4EF0}"/>
              </a:ext>
            </a:extLst>
          </p:cNvPr>
          <p:cNvSpPr>
            <a:spLocks noGrp="1"/>
          </p:cNvSpPr>
          <p:nvPr>
            <p:ph type="body" sz="quarter" idx="14" hasCustomPrompt="1"/>
          </p:nvPr>
        </p:nvSpPr>
        <p:spPr>
          <a:xfrm>
            <a:off x="1640469"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8" name="Oval 17">
            <a:extLst>
              <a:ext uri="{FF2B5EF4-FFF2-40B4-BE49-F238E27FC236}">
                <a16:creationId xmlns:a16="http://schemas.microsoft.com/office/drawing/2014/main" id="{72EA2DCB-9C25-1121-6452-AA291EA7F081}"/>
              </a:ext>
            </a:extLst>
          </p:cNvPr>
          <p:cNvSpPr/>
          <p:nvPr userDrawn="1"/>
        </p:nvSpPr>
        <p:spPr>
          <a:xfrm>
            <a:off x="3574623" y="2583439"/>
            <a:ext cx="2160000" cy="2160000"/>
          </a:xfrm>
          <a:prstGeom prst="ellipse">
            <a:avLst/>
          </a:prstGeom>
          <a:solidFill>
            <a:srgbClr val="1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Textplatzhalter 7">
            <a:extLst>
              <a:ext uri="{FF2B5EF4-FFF2-40B4-BE49-F238E27FC236}">
                <a16:creationId xmlns:a16="http://schemas.microsoft.com/office/drawing/2014/main" id="{D24385F1-E28E-3DC4-DF17-22D71308D065}"/>
              </a:ext>
            </a:extLst>
          </p:cNvPr>
          <p:cNvSpPr>
            <a:spLocks noGrp="1"/>
          </p:cNvSpPr>
          <p:nvPr>
            <p:ph type="body" sz="quarter" idx="15" hasCustomPrompt="1"/>
          </p:nvPr>
        </p:nvSpPr>
        <p:spPr>
          <a:xfrm>
            <a:off x="3820136"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9" name="Oval 18">
            <a:extLst>
              <a:ext uri="{FF2B5EF4-FFF2-40B4-BE49-F238E27FC236}">
                <a16:creationId xmlns:a16="http://schemas.microsoft.com/office/drawing/2014/main" id="{5BA09F98-06A6-BD07-CC18-578EAEBC19D6}"/>
              </a:ext>
            </a:extLst>
          </p:cNvPr>
          <p:cNvSpPr/>
          <p:nvPr userDrawn="1"/>
        </p:nvSpPr>
        <p:spPr>
          <a:xfrm>
            <a:off x="5753987" y="2583439"/>
            <a:ext cx="2160000" cy="21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7">
            <a:extLst>
              <a:ext uri="{FF2B5EF4-FFF2-40B4-BE49-F238E27FC236}">
                <a16:creationId xmlns:a16="http://schemas.microsoft.com/office/drawing/2014/main" id="{7DF97595-32B5-7F7B-6F67-BB7CAF05A31D}"/>
              </a:ext>
            </a:extLst>
          </p:cNvPr>
          <p:cNvSpPr>
            <a:spLocks noGrp="1"/>
          </p:cNvSpPr>
          <p:nvPr>
            <p:ph type="body" sz="quarter" idx="16" hasCustomPrompt="1"/>
          </p:nvPr>
        </p:nvSpPr>
        <p:spPr>
          <a:xfrm>
            <a:off x="5999801"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1C172FBD-A76C-EDC3-FFD2-8372EF00F981}"/>
              </a:ext>
            </a:extLst>
          </p:cNvPr>
          <p:cNvSpPr>
            <a:spLocks noGrp="1"/>
          </p:cNvSpPr>
          <p:nvPr>
            <p:ph type="body" sz="quarter" idx="18"/>
          </p:nvPr>
        </p:nvSpPr>
        <p:spPr>
          <a:xfrm>
            <a:off x="1640469"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1" name="Textplatzhalter 7">
            <a:extLst>
              <a:ext uri="{FF2B5EF4-FFF2-40B4-BE49-F238E27FC236}">
                <a16:creationId xmlns:a16="http://schemas.microsoft.com/office/drawing/2014/main" id="{BBDFE786-4C46-6475-7DF1-93613347B5B4}"/>
              </a:ext>
            </a:extLst>
          </p:cNvPr>
          <p:cNvSpPr>
            <a:spLocks noGrp="1"/>
          </p:cNvSpPr>
          <p:nvPr>
            <p:ph type="body" sz="quarter" idx="19"/>
          </p:nvPr>
        </p:nvSpPr>
        <p:spPr>
          <a:xfrm>
            <a:off x="3820136"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2" name="Textplatzhalter 7">
            <a:extLst>
              <a:ext uri="{FF2B5EF4-FFF2-40B4-BE49-F238E27FC236}">
                <a16:creationId xmlns:a16="http://schemas.microsoft.com/office/drawing/2014/main" id="{50D6C99F-76E6-5CE9-32C8-467C3A8E7786}"/>
              </a:ext>
            </a:extLst>
          </p:cNvPr>
          <p:cNvSpPr>
            <a:spLocks noGrp="1"/>
          </p:cNvSpPr>
          <p:nvPr>
            <p:ph type="body" sz="quarter" idx="20"/>
          </p:nvPr>
        </p:nvSpPr>
        <p:spPr>
          <a:xfrm>
            <a:off x="5999801"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cxnSp>
        <p:nvCxnSpPr>
          <p:cNvPr id="14" name="Gerade Verbindung 13">
            <a:extLst>
              <a:ext uri="{FF2B5EF4-FFF2-40B4-BE49-F238E27FC236}">
                <a16:creationId xmlns:a16="http://schemas.microsoft.com/office/drawing/2014/main" id="{2B30D91C-A773-A556-8E55-10E46B75DCC1}"/>
              </a:ext>
            </a:extLst>
          </p:cNvPr>
          <p:cNvCxnSpPr/>
          <p:nvPr userDrawn="1"/>
        </p:nvCxnSpPr>
        <p:spPr>
          <a:xfrm flipH="1">
            <a:off x="1383319" y="3329354"/>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EAE6E985-C8CE-C997-EF0D-534974272990}"/>
              </a:ext>
            </a:extLst>
          </p:cNvPr>
          <p:cNvCxnSpPr/>
          <p:nvPr userDrawn="1"/>
        </p:nvCxnSpPr>
        <p:spPr>
          <a:xfrm flipH="1">
            <a:off x="3563811" y="3335389"/>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35F868A4-EF6A-82A4-8CDA-69F5EED826FB}"/>
              </a:ext>
            </a:extLst>
          </p:cNvPr>
          <p:cNvCxnSpPr/>
          <p:nvPr userDrawn="1"/>
        </p:nvCxnSpPr>
        <p:spPr>
          <a:xfrm flipH="1">
            <a:off x="5743175" y="3335389"/>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1">
            <a:extLst>
              <a:ext uri="{FF2B5EF4-FFF2-40B4-BE49-F238E27FC236}">
                <a16:creationId xmlns:a16="http://schemas.microsoft.com/office/drawing/2014/main" id="{A8658B67-71E4-C620-9092-929DC406B735}"/>
              </a:ext>
            </a:extLst>
          </p:cNvPr>
          <p:cNvSpPr>
            <a:spLocks noGrp="1"/>
          </p:cNvSpPr>
          <p:nvPr>
            <p:ph type="body" sz="quarter" idx="22" hasCustomPrompt="1"/>
          </p:nvPr>
        </p:nvSpPr>
        <p:spPr>
          <a:xfrm>
            <a:off x="2790457" y="2181229"/>
            <a:ext cx="538163" cy="766763"/>
          </a:xfrm>
          <a:prstGeom prst="rect">
            <a:avLst/>
          </a:prstGeom>
        </p:spPr>
        <p:txBody>
          <a:bodyPr/>
          <a:lstStyle>
            <a:lvl1pPr marL="0" indent="0">
              <a:buNone/>
              <a:defRPr sz="5200" b="1" i="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3" name="Textplatzhalter 31">
            <a:extLst>
              <a:ext uri="{FF2B5EF4-FFF2-40B4-BE49-F238E27FC236}">
                <a16:creationId xmlns:a16="http://schemas.microsoft.com/office/drawing/2014/main" id="{ECE9C141-961A-EE10-4BCA-F4E6524F7E07}"/>
              </a:ext>
            </a:extLst>
          </p:cNvPr>
          <p:cNvSpPr>
            <a:spLocks noGrp="1"/>
          </p:cNvSpPr>
          <p:nvPr>
            <p:ph type="body" sz="quarter" idx="23" hasCustomPrompt="1"/>
          </p:nvPr>
        </p:nvSpPr>
        <p:spPr>
          <a:xfrm>
            <a:off x="5008600" y="2194939"/>
            <a:ext cx="538163" cy="766763"/>
          </a:xfrm>
          <a:prstGeom prst="rect">
            <a:avLst/>
          </a:prstGeom>
        </p:spPr>
        <p:txBody>
          <a:bodyPr/>
          <a:lstStyle>
            <a:lvl1pPr marL="0" indent="0">
              <a:buNone/>
              <a:defRPr sz="52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4" name="Textplatzhalter 31">
            <a:extLst>
              <a:ext uri="{FF2B5EF4-FFF2-40B4-BE49-F238E27FC236}">
                <a16:creationId xmlns:a16="http://schemas.microsoft.com/office/drawing/2014/main" id="{34B01783-1794-01D9-FDF2-925602E23395}"/>
              </a:ext>
            </a:extLst>
          </p:cNvPr>
          <p:cNvSpPr>
            <a:spLocks noGrp="1"/>
          </p:cNvSpPr>
          <p:nvPr>
            <p:ph type="body" sz="quarter" idx="24" hasCustomPrompt="1"/>
          </p:nvPr>
        </p:nvSpPr>
        <p:spPr>
          <a:xfrm>
            <a:off x="7156405" y="2208649"/>
            <a:ext cx="538163" cy="766763"/>
          </a:xfrm>
          <a:prstGeom prst="rect">
            <a:avLst/>
          </a:prstGeom>
        </p:spPr>
        <p:txBody>
          <a:bodyPr/>
          <a:lstStyle>
            <a:lvl1pPr marL="0" indent="0">
              <a:buNone/>
              <a:defRPr sz="52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pic>
        <p:nvPicPr>
          <p:cNvPr id="13" name="Grafik 12" descr="Ein Bild, das Logo enthält.&#10;&#10;Automatisch generierte Beschreibung">
            <a:extLst>
              <a:ext uri="{FF2B5EF4-FFF2-40B4-BE49-F238E27FC236}">
                <a16:creationId xmlns:a16="http://schemas.microsoft.com/office/drawing/2014/main" id="{D0ED3B24-F857-AD95-CB0C-1FCC36733DF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22F12C86-D2BC-463D-A7C5-84C41E0A855E}"/>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739285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übersicht_4">
    <p:spTree>
      <p:nvGrpSpPr>
        <p:cNvPr id="1" name=""/>
        <p:cNvGrpSpPr/>
        <p:nvPr/>
      </p:nvGrpSpPr>
      <p:grpSpPr>
        <a:xfrm>
          <a:off x="0" y="0"/>
          <a:ext cx="0" cy="0"/>
          <a:chOff x="0" y="0"/>
          <a:chExt cx="0" cy="0"/>
        </a:xfrm>
      </p:grpSpPr>
      <p:pic>
        <p:nvPicPr>
          <p:cNvPr id="28" name="Grafik 27" descr="Ein Bild, das Kreis enthält.&#10;&#10;Automatisch generierte Beschreibung">
            <a:extLst>
              <a:ext uri="{FF2B5EF4-FFF2-40B4-BE49-F238E27FC236}">
                <a16:creationId xmlns:a16="http://schemas.microsoft.com/office/drawing/2014/main" id="{A97CCA84-9CEE-0E9F-CFD4-2C75DB74A0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9289" y="1522327"/>
            <a:ext cx="1477187" cy="1297272"/>
          </a:xfrm>
          <a:prstGeom prst="rect">
            <a:avLst/>
          </a:prstGeom>
        </p:spPr>
      </p:pic>
      <p:pic>
        <p:nvPicPr>
          <p:cNvPr id="24" name="Grafik 23">
            <a:extLst>
              <a:ext uri="{FF2B5EF4-FFF2-40B4-BE49-F238E27FC236}">
                <a16:creationId xmlns:a16="http://schemas.microsoft.com/office/drawing/2014/main" id="{EAD141B2-C711-AC68-AF7D-CD6F8DBBF71C}"/>
              </a:ext>
            </a:extLst>
          </p:cNvPr>
          <p:cNvPicPr>
            <a:picLocks noChangeAspect="1"/>
          </p:cNvPicPr>
          <p:nvPr userDrawn="1"/>
        </p:nvPicPr>
        <p:blipFill rotWithShape="1">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1" y="1670529"/>
            <a:ext cx="1926981" cy="1108570"/>
          </a:xfrm>
          <a:prstGeom prst="rect">
            <a:avLst/>
          </a:prstGeom>
        </p:spPr>
      </p:pic>
      <p:pic>
        <p:nvPicPr>
          <p:cNvPr id="26" name="Grafik 25">
            <a:extLst>
              <a:ext uri="{FF2B5EF4-FFF2-40B4-BE49-F238E27FC236}">
                <a16:creationId xmlns:a16="http://schemas.microsoft.com/office/drawing/2014/main" id="{728A63D3-583C-C00D-0B71-3B15A3FD4FE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943941" y="1551863"/>
            <a:ext cx="1668979" cy="1570991"/>
          </a:xfrm>
          <a:prstGeom prst="rect">
            <a:avLst/>
          </a:prstGeom>
        </p:spPr>
      </p:pic>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2" name="Oval 1">
            <a:extLst>
              <a:ext uri="{FF2B5EF4-FFF2-40B4-BE49-F238E27FC236}">
                <a16:creationId xmlns:a16="http://schemas.microsoft.com/office/drawing/2014/main" id="{0CC80CC9-057E-3CFA-0A47-4001E8A7D3AE}"/>
              </a:ext>
            </a:extLst>
          </p:cNvPr>
          <p:cNvSpPr/>
          <p:nvPr userDrawn="1"/>
        </p:nvSpPr>
        <p:spPr>
          <a:xfrm>
            <a:off x="222739" y="2583439"/>
            <a:ext cx="2160000" cy="21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platzhalter 7">
            <a:extLst>
              <a:ext uri="{FF2B5EF4-FFF2-40B4-BE49-F238E27FC236}">
                <a16:creationId xmlns:a16="http://schemas.microsoft.com/office/drawing/2014/main" id="{1EE7DB19-1FF7-DF5D-9F64-D3E2BF5B4EF0}"/>
              </a:ext>
            </a:extLst>
          </p:cNvPr>
          <p:cNvSpPr>
            <a:spLocks noGrp="1"/>
          </p:cNvSpPr>
          <p:nvPr>
            <p:ph type="body" sz="quarter" idx="14" hasCustomPrompt="1"/>
          </p:nvPr>
        </p:nvSpPr>
        <p:spPr>
          <a:xfrm>
            <a:off x="468165"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8" name="Oval 17">
            <a:extLst>
              <a:ext uri="{FF2B5EF4-FFF2-40B4-BE49-F238E27FC236}">
                <a16:creationId xmlns:a16="http://schemas.microsoft.com/office/drawing/2014/main" id="{72EA2DCB-9C25-1121-6452-AA291EA7F081}"/>
              </a:ext>
            </a:extLst>
          </p:cNvPr>
          <p:cNvSpPr/>
          <p:nvPr userDrawn="1"/>
        </p:nvSpPr>
        <p:spPr>
          <a:xfrm>
            <a:off x="2402319" y="2583439"/>
            <a:ext cx="2160000" cy="2160000"/>
          </a:xfrm>
          <a:prstGeom prst="ellipse">
            <a:avLst/>
          </a:prstGeom>
          <a:solidFill>
            <a:srgbClr val="1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Textplatzhalter 7">
            <a:extLst>
              <a:ext uri="{FF2B5EF4-FFF2-40B4-BE49-F238E27FC236}">
                <a16:creationId xmlns:a16="http://schemas.microsoft.com/office/drawing/2014/main" id="{D24385F1-E28E-3DC4-DF17-22D71308D065}"/>
              </a:ext>
            </a:extLst>
          </p:cNvPr>
          <p:cNvSpPr>
            <a:spLocks noGrp="1"/>
          </p:cNvSpPr>
          <p:nvPr>
            <p:ph type="body" sz="quarter" idx="15" hasCustomPrompt="1"/>
          </p:nvPr>
        </p:nvSpPr>
        <p:spPr>
          <a:xfrm>
            <a:off x="2647832"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9" name="Oval 18">
            <a:extLst>
              <a:ext uri="{FF2B5EF4-FFF2-40B4-BE49-F238E27FC236}">
                <a16:creationId xmlns:a16="http://schemas.microsoft.com/office/drawing/2014/main" id="{5BA09F98-06A6-BD07-CC18-578EAEBC19D6}"/>
              </a:ext>
            </a:extLst>
          </p:cNvPr>
          <p:cNvSpPr/>
          <p:nvPr userDrawn="1"/>
        </p:nvSpPr>
        <p:spPr>
          <a:xfrm>
            <a:off x="4581683" y="2583439"/>
            <a:ext cx="2160000" cy="21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7">
            <a:extLst>
              <a:ext uri="{FF2B5EF4-FFF2-40B4-BE49-F238E27FC236}">
                <a16:creationId xmlns:a16="http://schemas.microsoft.com/office/drawing/2014/main" id="{7DF97595-32B5-7F7B-6F67-BB7CAF05A31D}"/>
              </a:ext>
            </a:extLst>
          </p:cNvPr>
          <p:cNvSpPr>
            <a:spLocks noGrp="1"/>
          </p:cNvSpPr>
          <p:nvPr>
            <p:ph type="body" sz="quarter" idx="16" hasCustomPrompt="1"/>
          </p:nvPr>
        </p:nvSpPr>
        <p:spPr>
          <a:xfrm>
            <a:off x="4827497"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21" name="Oval 20">
            <a:extLst>
              <a:ext uri="{FF2B5EF4-FFF2-40B4-BE49-F238E27FC236}">
                <a16:creationId xmlns:a16="http://schemas.microsoft.com/office/drawing/2014/main" id="{F0DF5019-8601-D18C-E4B1-5E5370C8022B}"/>
              </a:ext>
            </a:extLst>
          </p:cNvPr>
          <p:cNvSpPr/>
          <p:nvPr userDrawn="1"/>
        </p:nvSpPr>
        <p:spPr>
          <a:xfrm>
            <a:off x="6772985" y="2583439"/>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hasCustomPrompt="1"/>
          </p:nvPr>
        </p:nvSpPr>
        <p:spPr>
          <a:xfrm>
            <a:off x="7017801" y="2947528"/>
            <a:ext cx="1668979" cy="272382"/>
          </a:xfrm>
          <a:prstGeom prst="rect">
            <a:avLst/>
          </a:prstGeom>
        </p:spPr>
        <p:txBody>
          <a:bodyPr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1C172FBD-A76C-EDC3-FFD2-8372EF00F981}"/>
              </a:ext>
            </a:extLst>
          </p:cNvPr>
          <p:cNvSpPr>
            <a:spLocks noGrp="1"/>
          </p:cNvSpPr>
          <p:nvPr>
            <p:ph type="body" sz="quarter" idx="18"/>
          </p:nvPr>
        </p:nvSpPr>
        <p:spPr>
          <a:xfrm>
            <a:off x="468165"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1" name="Textplatzhalter 7">
            <a:extLst>
              <a:ext uri="{FF2B5EF4-FFF2-40B4-BE49-F238E27FC236}">
                <a16:creationId xmlns:a16="http://schemas.microsoft.com/office/drawing/2014/main" id="{BBDFE786-4C46-6475-7DF1-93613347B5B4}"/>
              </a:ext>
            </a:extLst>
          </p:cNvPr>
          <p:cNvSpPr>
            <a:spLocks noGrp="1"/>
          </p:cNvSpPr>
          <p:nvPr>
            <p:ph type="body" sz="quarter" idx="19"/>
          </p:nvPr>
        </p:nvSpPr>
        <p:spPr>
          <a:xfrm>
            <a:off x="2647832"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2" name="Textplatzhalter 7">
            <a:extLst>
              <a:ext uri="{FF2B5EF4-FFF2-40B4-BE49-F238E27FC236}">
                <a16:creationId xmlns:a16="http://schemas.microsoft.com/office/drawing/2014/main" id="{50D6C99F-76E6-5CE9-32C8-467C3A8E7786}"/>
              </a:ext>
            </a:extLst>
          </p:cNvPr>
          <p:cNvSpPr>
            <a:spLocks noGrp="1"/>
          </p:cNvSpPr>
          <p:nvPr>
            <p:ph type="body" sz="quarter" idx="20"/>
          </p:nvPr>
        </p:nvSpPr>
        <p:spPr>
          <a:xfrm>
            <a:off x="4827497"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3" name="Textplatzhalter 7">
            <a:extLst>
              <a:ext uri="{FF2B5EF4-FFF2-40B4-BE49-F238E27FC236}">
                <a16:creationId xmlns:a16="http://schemas.microsoft.com/office/drawing/2014/main" id="{06FE2020-B407-B077-F694-6987F5184DCA}"/>
              </a:ext>
            </a:extLst>
          </p:cNvPr>
          <p:cNvSpPr>
            <a:spLocks noGrp="1"/>
          </p:cNvSpPr>
          <p:nvPr>
            <p:ph type="body" sz="quarter" idx="21"/>
          </p:nvPr>
        </p:nvSpPr>
        <p:spPr>
          <a:xfrm>
            <a:off x="7007165" y="3420379"/>
            <a:ext cx="1668979"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cxnSp>
        <p:nvCxnSpPr>
          <p:cNvPr id="14" name="Gerade Verbindung 13">
            <a:extLst>
              <a:ext uri="{FF2B5EF4-FFF2-40B4-BE49-F238E27FC236}">
                <a16:creationId xmlns:a16="http://schemas.microsoft.com/office/drawing/2014/main" id="{2B30D91C-A773-A556-8E55-10E46B75DCC1}"/>
              </a:ext>
            </a:extLst>
          </p:cNvPr>
          <p:cNvCxnSpPr/>
          <p:nvPr userDrawn="1"/>
        </p:nvCxnSpPr>
        <p:spPr>
          <a:xfrm flipH="1">
            <a:off x="211015" y="3329354"/>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EAE6E985-C8CE-C997-EF0D-534974272990}"/>
              </a:ext>
            </a:extLst>
          </p:cNvPr>
          <p:cNvCxnSpPr/>
          <p:nvPr userDrawn="1"/>
        </p:nvCxnSpPr>
        <p:spPr>
          <a:xfrm flipH="1">
            <a:off x="2391507" y="3335389"/>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35F868A4-EF6A-82A4-8CDA-69F5EED826FB}"/>
              </a:ext>
            </a:extLst>
          </p:cNvPr>
          <p:cNvCxnSpPr/>
          <p:nvPr userDrawn="1"/>
        </p:nvCxnSpPr>
        <p:spPr>
          <a:xfrm flipH="1">
            <a:off x="4570871" y="3335389"/>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50A2DAF3-644F-D400-0372-20DBD616812D}"/>
              </a:ext>
            </a:extLst>
          </p:cNvPr>
          <p:cNvCxnSpPr/>
          <p:nvPr userDrawn="1"/>
        </p:nvCxnSpPr>
        <p:spPr>
          <a:xfrm flipH="1">
            <a:off x="6762173" y="3335389"/>
            <a:ext cx="2133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Grafik 29" descr="Ein Bild, das Logo enthält.&#10;&#10;Automatisch generierte Beschreibung">
            <a:extLst>
              <a:ext uri="{FF2B5EF4-FFF2-40B4-BE49-F238E27FC236}">
                <a16:creationId xmlns:a16="http://schemas.microsoft.com/office/drawing/2014/main" id="{245C447D-440B-DC7E-3F67-452D2DF9914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77991" y="1693979"/>
            <a:ext cx="1579095" cy="971749"/>
          </a:xfrm>
          <a:prstGeom prst="rect">
            <a:avLst/>
          </a:prstGeom>
        </p:spPr>
      </p:pic>
      <p:sp>
        <p:nvSpPr>
          <p:cNvPr id="32" name="Textplatzhalter 31">
            <a:extLst>
              <a:ext uri="{FF2B5EF4-FFF2-40B4-BE49-F238E27FC236}">
                <a16:creationId xmlns:a16="http://schemas.microsoft.com/office/drawing/2014/main" id="{A8658B67-71E4-C620-9092-929DC406B735}"/>
              </a:ext>
            </a:extLst>
          </p:cNvPr>
          <p:cNvSpPr>
            <a:spLocks noGrp="1"/>
          </p:cNvSpPr>
          <p:nvPr>
            <p:ph type="body" sz="quarter" idx="22" hasCustomPrompt="1"/>
          </p:nvPr>
        </p:nvSpPr>
        <p:spPr>
          <a:xfrm>
            <a:off x="1618153" y="2181229"/>
            <a:ext cx="538163" cy="766763"/>
          </a:xfrm>
          <a:prstGeom prst="rect">
            <a:avLst/>
          </a:prstGeom>
        </p:spPr>
        <p:txBody>
          <a:bodyPr/>
          <a:lstStyle>
            <a:lvl1pPr marL="0" indent="0">
              <a:buNone/>
              <a:defRPr sz="5200" b="1" i="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3" name="Textplatzhalter 31">
            <a:extLst>
              <a:ext uri="{FF2B5EF4-FFF2-40B4-BE49-F238E27FC236}">
                <a16:creationId xmlns:a16="http://schemas.microsoft.com/office/drawing/2014/main" id="{ECE9C141-961A-EE10-4BCA-F4E6524F7E07}"/>
              </a:ext>
            </a:extLst>
          </p:cNvPr>
          <p:cNvSpPr>
            <a:spLocks noGrp="1"/>
          </p:cNvSpPr>
          <p:nvPr>
            <p:ph type="body" sz="quarter" idx="23" hasCustomPrompt="1"/>
          </p:nvPr>
        </p:nvSpPr>
        <p:spPr>
          <a:xfrm>
            <a:off x="3836296" y="2194939"/>
            <a:ext cx="538163" cy="766763"/>
          </a:xfrm>
          <a:prstGeom prst="rect">
            <a:avLst/>
          </a:prstGeom>
        </p:spPr>
        <p:txBody>
          <a:bodyPr/>
          <a:lstStyle>
            <a:lvl1pPr marL="0" indent="0">
              <a:buNone/>
              <a:defRPr sz="52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4" name="Textplatzhalter 31">
            <a:extLst>
              <a:ext uri="{FF2B5EF4-FFF2-40B4-BE49-F238E27FC236}">
                <a16:creationId xmlns:a16="http://schemas.microsoft.com/office/drawing/2014/main" id="{34B01783-1794-01D9-FDF2-925602E23395}"/>
              </a:ext>
            </a:extLst>
          </p:cNvPr>
          <p:cNvSpPr>
            <a:spLocks noGrp="1"/>
          </p:cNvSpPr>
          <p:nvPr>
            <p:ph type="body" sz="quarter" idx="24" hasCustomPrompt="1"/>
          </p:nvPr>
        </p:nvSpPr>
        <p:spPr>
          <a:xfrm>
            <a:off x="5984101" y="2208649"/>
            <a:ext cx="538163" cy="766763"/>
          </a:xfrm>
          <a:prstGeom prst="rect">
            <a:avLst/>
          </a:prstGeom>
        </p:spPr>
        <p:txBody>
          <a:bodyPr/>
          <a:lstStyle>
            <a:lvl1pPr marL="0" indent="0">
              <a:buNone/>
              <a:defRPr sz="52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5" name="Textplatzhalter 31">
            <a:extLst>
              <a:ext uri="{FF2B5EF4-FFF2-40B4-BE49-F238E27FC236}">
                <a16:creationId xmlns:a16="http://schemas.microsoft.com/office/drawing/2014/main" id="{BB97227C-64B4-450D-DABB-977E08C7605F}"/>
              </a:ext>
            </a:extLst>
          </p:cNvPr>
          <p:cNvSpPr>
            <a:spLocks noGrp="1"/>
          </p:cNvSpPr>
          <p:nvPr>
            <p:ph type="body" sz="quarter" idx="25" hasCustomPrompt="1"/>
          </p:nvPr>
        </p:nvSpPr>
        <p:spPr>
          <a:xfrm>
            <a:off x="8167073" y="2222357"/>
            <a:ext cx="538163" cy="766763"/>
          </a:xfrm>
          <a:prstGeom prst="rect">
            <a:avLst/>
          </a:prstGeom>
        </p:spPr>
        <p:txBody>
          <a:bodyPr/>
          <a:lstStyle>
            <a:lvl1pPr marL="0" indent="0">
              <a:buNone/>
              <a:defRPr sz="52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pic>
        <p:nvPicPr>
          <p:cNvPr id="16" name="Grafik 15" descr="Ein Bild, das Logo enthält.&#10;&#10;Automatisch generierte Beschreibung">
            <a:extLst>
              <a:ext uri="{FF2B5EF4-FFF2-40B4-BE49-F238E27FC236}">
                <a16:creationId xmlns:a16="http://schemas.microsoft.com/office/drawing/2014/main" id="{E33735C6-EFF8-F276-0D49-CABF664A634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49FBFACD-4A81-7867-C5EF-E1AE221C8793}"/>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930483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_1_Textfolie">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CB7F6A-8E91-0A1A-BB29-CD37ABE353DB}"/>
              </a:ext>
            </a:extLst>
          </p:cNvPr>
          <p:cNvPicPr>
            <a:picLocks noChangeAspect="1"/>
          </p:cNvPicPr>
          <p:nvPr userDrawn="1"/>
        </p:nvPicPr>
        <p:blipFill rotWithShape="1">
          <a:blip r:embed="rId2"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1" y="1367187"/>
            <a:ext cx="2463289" cy="1307538"/>
          </a:xfrm>
          <a:prstGeom prst="rect">
            <a:avLst/>
          </a:prstGeom>
        </p:spPr>
      </p:pic>
      <p:sp>
        <p:nvSpPr>
          <p:cNvPr id="4" name="Oval 3">
            <a:extLst>
              <a:ext uri="{FF2B5EF4-FFF2-40B4-BE49-F238E27FC236}">
                <a16:creationId xmlns:a16="http://schemas.microsoft.com/office/drawing/2014/main" id="{6DA7433A-B665-171F-80D8-5F29B2AEBB54}"/>
              </a:ext>
            </a:extLst>
          </p:cNvPr>
          <p:cNvSpPr/>
          <p:nvPr userDrawn="1"/>
        </p:nvSpPr>
        <p:spPr>
          <a:xfrm>
            <a:off x="473415" y="2409935"/>
            <a:ext cx="2520000" cy="24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7">
            <a:extLst>
              <a:ext uri="{FF2B5EF4-FFF2-40B4-BE49-F238E27FC236}">
                <a16:creationId xmlns:a16="http://schemas.microsoft.com/office/drawing/2014/main" id="{106DAA45-3D76-9EC8-6A28-03DD866374FB}"/>
              </a:ext>
            </a:extLst>
          </p:cNvPr>
          <p:cNvSpPr>
            <a:spLocks noGrp="1"/>
          </p:cNvSpPr>
          <p:nvPr>
            <p:ph type="body" sz="quarter" idx="14"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2" name="Textplatzhalter 7">
            <a:extLst>
              <a:ext uri="{FF2B5EF4-FFF2-40B4-BE49-F238E27FC236}">
                <a16:creationId xmlns:a16="http://schemas.microsoft.com/office/drawing/2014/main" id="{CBB2314F-D2E4-CA63-D21B-886528A9E470}"/>
              </a:ext>
            </a:extLst>
          </p:cNvPr>
          <p:cNvSpPr>
            <a:spLocks noGrp="1"/>
          </p:cNvSpPr>
          <p:nvPr>
            <p:ph type="body" sz="quarter" idx="18"/>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9" name="Textplatzhalter 31">
            <a:extLst>
              <a:ext uri="{FF2B5EF4-FFF2-40B4-BE49-F238E27FC236}">
                <a16:creationId xmlns:a16="http://schemas.microsoft.com/office/drawing/2014/main" id="{9D12BE72-8D02-5942-5C31-7B6D1F4DDD63}"/>
              </a:ext>
            </a:extLst>
          </p:cNvPr>
          <p:cNvSpPr>
            <a:spLocks noGrp="1"/>
          </p:cNvSpPr>
          <p:nvPr>
            <p:ph type="body" sz="quarter" idx="22" hasCustomPrompt="1"/>
          </p:nvPr>
        </p:nvSpPr>
        <p:spPr>
          <a:xfrm>
            <a:off x="2095024" y="1936502"/>
            <a:ext cx="634752" cy="877045"/>
          </a:xfrm>
          <a:prstGeom prst="rect">
            <a:avLst/>
          </a:prstGeom>
        </p:spPr>
        <p:txBody>
          <a:bodyPr/>
          <a:lstStyle>
            <a:lvl1pPr marL="0" indent="0">
              <a:buNone/>
              <a:defRPr sz="6000" b="1" i="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158761" y="2246400"/>
            <a:ext cx="5613101" cy="272382"/>
          </a:xfrm>
          <a:prstGeom prst="rect">
            <a:avLst/>
          </a:prstGeom>
        </p:spPr>
        <p:txBody>
          <a:bodyPr wrap="square" anchor="ctr">
            <a:spAutoFit/>
          </a:bodyPr>
          <a:lstStyle>
            <a:lvl1pPr marL="0" indent="0" algn="l">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20" name="Textplatzhalter 22">
            <a:extLst>
              <a:ext uri="{FF2B5EF4-FFF2-40B4-BE49-F238E27FC236}">
                <a16:creationId xmlns:a16="http://schemas.microsoft.com/office/drawing/2014/main" id="{416B4E1A-7F31-11A0-5984-EEBD7C72DFB7}"/>
              </a:ext>
            </a:extLst>
          </p:cNvPr>
          <p:cNvSpPr>
            <a:spLocks noGrp="1"/>
          </p:cNvSpPr>
          <p:nvPr>
            <p:ph type="body" sz="quarter" idx="21"/>
          </p:nvPr>
        </p:nvSpPr>
        <p:spPr>
          <a:xfrm>
            <a:off x="3158761" y="2703637"/>
            <a:ext cx="5613099" cy="2020730"/>
          </a:xfrm>
          <a:prstGeom prst="rect">
            <a:avLst/>
          </a:prstGeom>
        </p:spPr>
        <p:txBody>
          <a:bodyPr/>
          <a:lstStyle>
            <a:lvl1pPr marL="227002" indent="-227002" fontAlgn="ctr">
              <a:buClr>
                <a:schemeClr val="tx2"/>
              </a:buClr>
              <a:buSzPct val="100000"/>
              <a:buFont typeface="Arial" panose="020B0604020202020204" pitchFamily="34" charset="0"/>
              <a:buChar char="•"/>
              <a:tabLst/>
              <a:defRPr sz="150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sz="1300"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sz="1100"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cxnSp>
        <p:nvCxnSpPr>
          <p:cNvPr id="7" name="Gerade Verbindung 6">
            <a:extLst>
              <a:ext uri="{FF2B5EF4-FFF2-40B4-BE49-F238E27FC236}">
                <a16:creationId xmlns:a16="http://schemas.microsoft.com/office/drawing/2014/main" id="{218E239D-6E01-D194-C194-6F344C6DD5A2}"/>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Logo enthält.&#10;&#10;Automatisch generierte Beschreibung">
            <a:extLst>
              <a:ext uri="{FF2B5EF4-FFF2-40B4-BE49-F238E27FC236}">
                <a16:creationId xmlns:a16="http://schemas.microsoft.com/office/drawing/2014/main" id="{F8D5BFB4-B278-BEAD-C294-B88BF7AF04C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BBE0838B-1518-1FAB-029A-69C254EEA43A}"/>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43073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_1_Textfolie_Kästen">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8C67319A-7EB2-B3A5-0922-99B19046E18E}"/>
              </a:ext>
            </a:extLst>
          </p:cNvPr>
          <p:cNvPicPr>
            <a:picLocks noChangeAspect="1"/>
          </p:cNvPicPr>
          <p:nvPr userDrawn="1"/>
        </p:nvPicPr>
        <p:blipFill rotWithShape="1">
          <a:blip r:embed="rId2"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1" y="1367187"/>
            <a:ext cx="2463289" cy="1307538"/>
          </a:xfrm>
          <a:prstGeom prst="rect">
            <a:avLst/>
          </a:prstGeom>
        </p:spPr>
      </p:pic>
      <p:sp>
        <p:nvSpPr>
          <p:cNvPr id="2" name="Oval 1">
            <a:extLst>
              <a:ext uri="{FF2B5EF4-FFF2-40B4-BE49-F238E27FC236}">
                <a16:creationId xmlns:a16="http://schemas.microsoft.com/office/drawing/2014/main" id="{94BA6FCB-4388-9F73-A767-2EE01FBDDB47}"/>
              </a:ext>
            </a:extLst>
          </p:cNvPr>
          <p:cNvSpPr/>
          <p:nvPr userDrawn="1"/>
        </p:nvSpPr>
        <p:spPr>
          <a:xfrm>
            <a:off x="473415" y="2409935"/>
            <a:ext cx="2520000" cy="24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040913" y="2454744"/>
            <a:ext cx="5613099" cy="272382"/>
          </a:xfrm>
          <a:prstGeom prst="rect">
            <a:avLst/>
          </a:prstGeom>
        </p:spPr>
        <p:txBody>
          <a:bodyPr wrap="square" anchor="ctr">
            <a:spAutoFit/>
          </a:bodyPr>
          <a:lstStyle>
            <a:lvl1pPr marL="0" indent="0" algn="ctr">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4" name="Textplatzhalter 7">
            <a:extLst>
              <a:ext uri="{FF2B5EF4-FFF2-40B4-BE49-F238E27FC236}">
                <a16:creationId xmlns:a16="http://schemas.microsoft.com/office/drawing/2014/main" id="{B40844B0-8C30-37B7-11ED-BF458AB44BDE}"/>
              </a:ext>
            </a:extLst>
          </p:cNvPr>
          <p:cNvSpPr>
            <a:spLocks noGrp="1"/>
          </p:cNvSpPr>
          <p:nvPr>
            <p:ph type="body" sz="quarter" idx="22" hasCustomPrompt="1"/>
          </p:nvPr>
        </p:nvSpPr>
        <p:spPr>
          <a:xfrm>
            <a:off x="2987749"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6D8F42B5-C7A9-2EB9-2A60-066BCC733A6F}"/>
              </a:ext>
            </a:extLst>
          </p:cNvPr>
          <p:cNvSpPr>
            <a:spLocks noGrp="1"/>
          </p:cNvSpPr>
          <p:nvPr>
            <p:ph type="body" sz="quarter" idx="23" hasCustomPrompt="1"/>
          </p:nvPr>
        </p:nvSpPr>
        <p:spPr>
          <a:xfrm>
            <a:off x="4901606"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9" name="Textplatzhalter 7">
            <a:extLst>
              <a:ext uri="{FF2B5EF4-FFF2-40B4-BE49-F238E27FC236}">
                <a16:creationId xmlns:a16="http://schemas.microsoft.com/office/drawing/2014/main" id="{CF4A0663-2128-36DD-E749-AC866A53A808}"/>
              </a:ext>
            </a:extLst>
          </p:cNvPr>
          <p:cNvSpPr>
            <a:spLocks noGrp="1"/>
          </p:cNvSpPr>
          <p:nvPr>
            <p:ph type="body" sz="quarter" idx="24" hasCustomPrompt="1"/>
          </p:nvPr>
        </p:nvSpPr>
        <p:spPr>
          <a:xfrm>
            <a:off x="6815463"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7F37204C-41D7-C62D-8E10-083B5A3D7FE7}"/>
              </a:ext>
            </a:extLst>
          </p:cNvPr>
          <p:cNvSpPr>
            <a:spLocks noGrp="1"/>
          </p:cNvSpPr>
          <p:nvPr>
            <p:ph type="body" sz="quarter" idx="25" hasCustomPrompt="1"/>
          </p:nvPr>
        </p:nvSpPr>
        <p:spPr>
          <a:xfrm>
            <a:off x="2987749"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1" name="Textplatzhalter 7">
            <a:extLst>
              <a:ext uri="{FF2B5EF4-FFF2-40B4-BE49-F238E27FC236}">
                <a16:creationId xmlns:a16="http://schemas.microsoft.com/office/drawing/2014/main" id="{9EAB96D6-E02D-11EC-C32B-4D0A2C545D4B}"/>
              </a:ext>
            </a:extLst>
          </p:cNvPr>
          <p:cNvSpPr>
            <a:spLocks noGrp="1"/>
          </p:cNvSpPr>
          <p:nvPr>
            <p:ph type="body" sz="quarter" idx="26" hasCustomPrompt="1"/>
          </p:nvPr>
        </p:nvSpPr>
        <p:spPr>
          <a:xfrm>
            <a:off x="4901606"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3" name="Textplatzhalter 7">
            <a:extLst>
              <a:ext uri="{FF2B5EF4-FFF2-40B4-BE49-F238E27FC236}">
                <a16:creationId xmlns:a16="http://schemas.microsoft.com/office/drawing/2014/main" id="{6BF8D060-8528-C711-B83A-1025C6CEE971}"/>
              </a:ext>
            </a:extLst>
          </p:cNvPr>
          <p:cNvSpPr>
            <a:spLocks noGrp="1"/>
          </p:cNvSpPr>
          <p:nvPr>
            <p:ph type="body" sz="quarter" idx="27" hasCustomPrompt="1"/>
          </p:nvPr>
        </p:nvSpPr>
        <p:spPr>
          <a:xfrm>
            <a:off x="6815463"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3" name="Textplatzhalter 7">
            <a:extLst>
              <a:ext uri="{FF2B5EF4-FFF2-40B4-BE49-F238E27FC236}">
                <a16:creationId xmlns:a16="http://schemas.microsoft.com/office/drawing/2014/main" id="{AB75196E-2ECB-4227-ACEB-32FF116FDEFE}"/>
              </a:ext>
            </a:extLst>
          </p:cNvPr>
          <p:cNvSpPr>
            <a:spLocks noGrp="1"/>
          </p:cNvSpPr>
          <p:nvPr>
            <p:ph type="body" sz="quarter" idx="28"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4" name="Textplatzhalter 7">
            <a:extLst>
              <a:ext uri="{FF2B5EF4-FFF2-40B4-BE49-F238E27FC236}">
                <a16:creationId xmlns:a16="http://schemas.microsoft.com/office/drawing/2014/main" id="{839752C8-2E0C-D681-526F-38C1A8981E11}"/>
              </a:ext>
            </a:extLst>
          </p:cNvPr>
          <p:cNvSpPr>
            <a:spLocks noGrp="1"/>
          </p:cNvSpPr>
          <p:nvPr>
            <p:ph type="body" sz="quarter" idx="29"/>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6" name="Textplatzhalter 31">
            <a:extLst>
              <a:ext uri="{FF2B5EF4-FFF2-40B4-BE49-F238E27FC236}">
                <a16:creationId xmlns:a16="http://schemas.microsoft.com/office/drawing/2014/main" id="{F02D0D42-0A46-B942-7AD4-12113B16500C}"/>
              </a:ext>
            </a:extLst>
          </p:cNvPr>
          <p:cNvSpPr>
            <a:spLocks noGrp="1"/>
          </p:cNvSpPr>
          <p:nvPr>
            <p:ph type="body" sz="quarter" idx="30" hasCustomPrompt="1"/>
          </p:nvPr>
        </p:nvSpPr>
        <p:spPr>
          <a:xfrm>
            <a:off x="2095024" y="1936502"/>
            <a:ext cx="634752" cy="877045"/>
          </a:xfrm>
          <a:prstGeom prst="rect">
            <a:avLst/>
          </a:prstGeom>
        </p:spPr>
        <p:txBody>
          <a:bodyPr/>
          <a:lstStyle>
            <a:lvl1pPr marL="0" indent="0">
              <a:buNone/>
              <a:defRPr sz="6000" b="1" i="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18" name="Gerade Verbindung 17">
            <a:extLst>
              <a:ext uri="{FF2B5EF4-FFF2-40B4-BE49-F238E27FC236}">
                <a16:creationId xmlns:a16="http://schemas.microsoft.com/office/drawing/2014/main" id="{0AB0B2A5-0590-A281-771A-A8A927030F95}"/>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CA758F0F-90DA-3A0D-B824-7373D247FE10}"/>
              </a:ext>
            </a:extLst>
          </p:cNvPr>
          <p:cNvCxnSpPr>
            <a:cxnSpLocks/>
          </p:cNvCxnSpPr>
          <p:nvPr userDrawn="1"/>
        </p:nvCxnSpPr>
        <p:spPr>
          <a:xfrm>
            <a:off x="2651634" y="2813543"/>
            <a:ext cx="601895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F7734BF8-EC4A-C70D-3776-8BBA56C5267E}"/>
              </a:ext>
            </a:extLst>
          </p:cNvPr>
          <p:cNvCxnSpPr>
            <a:cxnSpLocks/>
          </p:cNvCxnSpPr>
          <p:nvPr userDrawn="1"/>
        </p:nvCxnSpPr>
        <p:spPr>
          <a:xfrm flipV="1">
            <a:off x="2095026" y="4785162"/>
            <a:ext cx="6575561" cy="77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9B3CAD55-6B81-F117-CE4D-2522B62770BA}"/>
              </a:ext>
            </a:extLst>
          </p:cNvPr>
          <p:cNvCxnSpPr>
            <a:cxnSpLocks/>
          </p:cNvCxnSpPr>
          <p:nvPr userDrawn="1"/>
        </p:nvCxnSpPr>
        <p:spPr>
          <a:xfrm>
            <a:off x="4846320" y="2810308"/>
            <a:ext cx="0" cy="19800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66DDAE69-D6C9-D572-4BFC-F3E70897D754}"/>
              </a:ext>
            </a:extLst>
          </p:cNvPr>
          <p:cNvCxnSpPr>
            <a:cxnSpLocks/>
          </p:cNvCxnSpPr>
          <p:nvPr userDrawn="1"/>
        </p:nvCxnSpPr>
        <p:spPr>
          <a:xfrm>
            <a:off x="6756528" y="2811600"/>
            <a:ext cx="0" cy="19800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7074506F-2E8C-DA17-96FC-74EF171C75F0}"/>
              </a:ext>
            </a:extLst>
          </p:cNvPr>
          <p:cNvCxnSpPr>
            <a:cxnSpLocks/>
          </p:cNvCxnSpPr>
          <p:nvPr userDrawn="1"/>
        </p:nvCxnSpPr>
        <p:spPr>
          <a:xfrm>
            <a:off x="8666736" y="2811600"/>
            <a:ext cx="0" cy="19800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 name="Grafik 19" descr="Ein Bild, das Logo enthält.&#10;&#10;Automatisch generierte Beschreibung">
            <a:extLst>
              <a:ext uri="{FF2B5EF4-FFF2-40B4-BE49-F238E27FC236}">
                <a16:creationId xmlns:a16="http://schemas.microsoft.com/office/drawing/2014/main" id="{20BC9B97-2D3E-ABF1-1FAF-6C81B30A20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8" name="Textplatzhalter 2">
            <a:extLst>
              <a:ext uri="{FF2B5EF4-FFF2-40B4-BE49-F238E27FC236}">
                <a16:creationId xmlns:a16="http://schemas.microsoft.com/office/drawing/2014/main" id="{C0B48A2F-79D9-60D5-2B4B-FB2FBBB0E886}"/>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854202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_2_Textkasten">
    <p:spTree>
      <p:nvGrpSpPr>
        <p:cNvPr id="1" name=""/>
        <p:cNvGrpSpPr/>
        <p:nvPr/>
      </p:nvGrpSpPr>
      <p:grpSpPr>
        <a:xfrm>
          <a:off x="0" y="0"/>
          <a:ext cx="0" cy="0"/>
          <a:chOff x="0" y="0"/>
          <a:chExt cx="0" cy="0"/>
        </a:xfrm>
      </p:grpSpPr>
      <p:sp>
        <p:nvSpPr>
          <p:cNvPr id="10" name="Oval 1">
            <a:extLst>
              <a:ext uri="{FF2B5EF4-FFF2-40B4-BE49-F238E27FC236}">
                <a16:creationId xmlns:a16="http://schemas.microsoft.com/office/drawing/2014/main" id="{6C428AAE-4A99-C3C3-550E-FDA0DC66F466}"/>
              </a:ext>
            </a:extLst>
          </p:cNvPr>
          <p:cNvSpPr/>
          <p:nvPr userDrawn="1"/>
        </p:nvSpPr>
        <p:spPr>
          <a:xfrm>
            <a:off x="473415" y="2409935"/>
            <a:ext cx="2520000" cy="2448000"/>
          </a:xfrm>
          <a:prstGeom prst="ellipse">
            <a:avLst/>
          </a:prstGeom>
          <a:solidFill>
            <a:schemeClr val="tx2"/>
          </a:solidFill>
          <a:ln>
            <a:noFill/>
          </a:ln>
          <a:effectLst>
            <a:outerShdw sx="1000" sy="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2"/>
              </a:solidFill>
            </a:endParaRPr>
          </a:p>
        </p:txBody>
      </p:sp>
      <p:pic>
        <p:nvPicPr>
          <p:cNvPr id="13" name="Grafik 12">
            <a:extLst>
              <a:ext uri="{FF2B5EF4-FFF2-40B4-BE49-F238E27FC236}">
                <a16:creationId xmlns:a16="http://schemas.microsoft.com/office/drawing/2014/main" id="{F4439E15-88C5-F240-33F0-84D7A37F23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253521"/>
            <a:ext cx="2984500" cy="1739900"/>
          </a:xfrm>
          <a:prstGeom prst="rect">
            <a:avLst/>
          </a:prstGeom>
        </p:spPr>
      </p:pic>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158761" y="2246400"/>
            <a:ext cx="5613101" cy="272382"/>
          </a:xfrm>
          <a:prstGeom prst="rect">
            <a:avLst/>
          </a:prstGeom>
        </p:spPr>
        <p:txBody>
          <a:bodyPr wrap="square" anchor="ctr">
            <a:spAutoFit/>
          </a:bodyPr>
          <a:lstStyle>
            <a:lvl1pPr marL="0" indent="0" algn="l">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20" name="Textplatzhalter 22">
            <a:extLst>
              <a:ext uri="{FF2B5EF4-FFF2-40B4-BE49-F238E27FC236}">
                <a16:creationId xmlns:a16="http://schemas.microsoft.com/office/drawing/2014/main" id="{416B4E1A-7F31-11A0-5984-EEBD7C72DFB7}"/>
              </a:ext>
            </a:extLst>
          </p:cNvPr>
          <p:cNvSpPr>
            <a:spLocks noGrp="1"/>
          </p:cNvSpPr>
          <p:nvPr>
            <p:ph type="body" sz="quarter" idx="21"/>
          </p:nvPr>
        </p:nvSpPr>
        <p:spPr>
          <a:xfrm>
            <a:off x="3158761" y="2703637"/>
            <a:ext cx="5613099" cy="2020730"/>
          </a:xfrm>
          <a:prstGeom prst="rect">
            <a:avLst/>
          </a:prstGeom>
        </p:spPr>
        <p:txBody>
          <a:bodyPr/>
          <a:lstStyle>
            <a:lvl1pPr marL="227002" indent="-227002" fontAlgn="ctr">
              <a:buClr>
                <a:schemeClr val="tx2"/>
              </a:buClr>
              <a:buSzPct val="100000"/>
              <a:buFont typeface="Arial" panose="020B0604020202020204" pitchFamily="34" charset="0"/>
              <a:buChar char="•"/>
              <a:tabLst/>
              <a:defRPr sz="150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sz="1300"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sz="1100"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4" name="Textplatzhalter 7">
            <a:extLst>
              <a:ext uri="{FF2B5EF4-FFF2-40B4-BE49-F238E27FC236}">
                <a16:creationId xmlns:a16="http://schemas.microsoft.com/office/drawing/2014/main" id="{DBF3C1EF-F610-F2E2-6167-ABE3B9607AC0}"/>
              </a:ext>
            </a:extLst>
          </p:cNvPr>
          <p:cNvSpPr>
            <a:spLocks noGrp="1"/>
          </p:cNvSpPr>
          <p:nvPr>
            <p:ph type="body" sz="quarter" idx="22"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61841842-608C-5A5D-F189-B1BDAA908CD1}"/>
              </a:ext>
            </a:extLst>
          </p:cNvPr>
          <p:cNvSpPr>
            <a:spLocks noGrp="1"/>
          </p:cNvSpPr>
          <p:nvPr>
            <p:ph type="body" sz="quarter" idx="23"/>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9" name="Textplatzhalter 31">
            <a:extLst>
              <a:ext uri="{FF2B5EF4-FFF2-40B4-BE49-F238E27FC236}">
                <a16:creationId xmlns:a16="http://schemas.microsoft.com/office/drawing/2014/main" id="{7282851F-E066-E359-9AA5-3637D1359AD1}"/>
              </a:ext>
            </a:extLst>
          </p:cNvPr>
          <p:cNvSpPr>
            <a:spLocks noGrp="1"/>
          </p:cNvSpPr>
          <p:nvPr>
            <p:ph type="body" sz="quarter" idx="24" hasCustomPrompt="1"/>
          </p:nvPr>
        </p:nvSpPr>
        <p:spPr>
          <a:xfrm>
            <a:off x="2095024" y="1936502"/>
            <a:ext cx="634752" cy="877045"/>
          </a:xfrm>
          <a:prstGeom prst="rect">
            <a:avLst/>
          </a:prstGeom>
        </p:spPr>
        <p:txBody>
          <a:bodyPr/>
          <a:lstStyle>
            <a:lvl1pPr marL="0" indent="0">
              <a:buNone/>
              <a:defRPr sz="60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14" name="Gerade Verbindung 13">
            <a:extLst>
              <a:ext uri="{FF2B5EF4-FFF2-40B4-BE49-F238E27FC236}">
                <a16:creationId xmlns:a16="http://schemas.microsoft.com/office/drawing/2014/main" id="{370C5CAF-E171-2FA2-AB18-6B568E2250B3}"/>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fik 2" descr="Ein Bild, das Logo enthält.&#10;&#10;Automatisch generierte Beschreibung">
            <a:extLst>
              <a:ext uri="{FF2B5EF4-FFF2-40B4-BE49-F238E27FC236}">
                <a16:creationId xmlns:a16="http://schemas.microsoft.com/office/drawing/2014/main" id="{1E02A956-9793-0618-4A3C-3C48F560CF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2" name="Textplatzhalter 2">
            <a:extLst>
              <a:ext uri="{FF2B5EF4-FFF2-40B4-BE49-F238E27FC236}">
                <a16:creationId xmlns:a16="http://schemas.microsoft.com/office/drawing/2014/main" id="{FED87153-16F5-3A34-973D-3E53491EAF04}"/>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967544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_2_Textfolie_Kästen">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30CEBFE-D7C2-9614-004F-42531299C868}"/>
              </a:ext>
            </a:extLst>
          </p:cNvPr>
          <p:cNvSpPr/>
          <p:nvPr userDrawn="1"/>
        </p:nvSpPr>
        <p:spPr>
          <a:xfrm>
            <a:off x="473415" y="2409935"/>
            <a:ext cx="2520000" cy="2448000"/>
          </a:xfrm>
          <a:prstGeom prst="ellipse">
            <a:avLst/>
          </a:prstGeom>
          <a:solidFill>
            <a:schemeClr val="tx2"/>
          </a:solidFill>
          <a:ln>
            <a:noFill/>
          </a:ln>
          <a:effectLst>
            <a:outerShdw sx="1000" sy="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2"/>
              </a:solidFill>
            </a:endParaRPr>
          </a:p>
        </p:txBody>
      </p:sp>
      <p:pic>
        <p:nvPicPr>
          <p:cNvPr id="18" name="Grafik 17">
            <a:extLst>
              <a:ext uri="{FF2B5EF4-FFF2-40B4-BE49-F238E27FC236}">
                <a16:creationId xmlns:a16="http://schemas.microsoft.com/office/drawing/2014/main" id="{349EB81F-F2CE-E9AD-EDCB-4A980F7A0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253521"/>
            <a:ext cx="2984500" cy="1739900"/>
          </a:xfrm>
          <a:prstGeom prst="rect">
            <a:avLst/>
          </a:prstGeom>
        </p:spPr>
      </p:pic>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040913" y="2454744"/>
            <a:ext cx="5613099" cy="272382"/>
          </a:xfrm>
          <a:prstGeom prst="rect">
            <a:avLst/>
          </a:prstGeom>
        </p:spPr>
        <p:txBody>
          <a:bodyPr wrap="square" anchor="ctr">
            <a:spAutoFit/>
          </a:bodyPr>
          <a:lstStyle>
            <a:lvl1pPr marL="0" indent="0" algn="ctr">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4" name="Textplatzhalter 7">
            <a:extLst>
              <a:ext uri="{FF2B5EF4-FFF2-40B4-BE49-F238E27FC236}">
                <a16:creationId xmlns:a16="http://schemas.microsoft.com/office/drawing/2014/main" id="{B40844B0-8C30-37B7-11ED-BF458AB44BDE}"/>
              </a:ext>
            </a:extLst>
          </p:cNvPr>
          <p:cNvSpPr>
            <a:spLocks noGrp="1"/>
          </p:cNvSpPr>
          <p:nvPr>
            <p:ph type="body" sz="quarter" idx="22" hasCustomPrompt="1"/>
          </p:nvPr>
        </p:nvSpPr>
        <p:spPr>
          <a:xfrm>
            <a:off x="2987749"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6D8F42B5-C7A9-2EB9-2A60-066BCC733A6F}"/>
              </a:ext>
            </a:extLst>
          </p:cNvPr>
          <p:cNvSpPr>
            <a:spLocks noGrp="1"/>
          </p:cNvSpPr>
          <p:nvPr>
            <p:ph type="body" sz="quarter" idx="23" hasCustomPrompt="1"/>
          </p:nvPr>
        </p:nvSpPr>
        <p:spPr>
          <a:xfrm>
            <a:off x="4901606"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9" name="Textplatzhalter 7">
            <a:extLst>
              <a:ext uri="{FF2B5EF4-FFF2-40B4-BE49-F238E27FC236}">
                <a16:creationId xmlns:a16="http://schemas.microsoft.com/office/drawing/2014/main" id="{CF4A0663-2128-36DD-E749-AC866A53A808}"/>
              </a:ext>
            </a:extLst>
          </p:cNvPr>
          <p:cNvSpPr>
            <a:spLocks noGrp="1"/>
          </p:cNvSpPr>
          <p:nvPr>
            <p:ph type="body" sz="quarter" idx="24" hasCustomPrompt="1"/>
          </p:nvPr>
        </p:nvSpPr>
        <p:spPr>
          <a:xfrm>
            <a:off x="6815463"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7F37204C-41D7-C62D-8E10-083B5A3D7FE7}"/>
              </a:ext>
            </a:extLst>
          </p:cNvPr>
          <p:cNvSpPr>
            <a:spLocks noGrp="1"/>
          </p:cNvSpPr>
          <p:nvPr>
            <p:ph type="body" sz="quarter" idx="25" hasCustomPrompt="1"/>
          </p:nvPr>
        </p:nvSpPr>
        <p:spPr>
          <a:xfrm>
            <a:off x="2987749"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1" name="Textplatzhalter 7">
            <a:extLst>
              <a:ext uri="{FF2B5EF4-FFF2-40B4-BE49-F238E27FC236}">
                <a16:creationId xmlns:a16="http://schemas.microsoft.com/office/drawing/2014/main" id="{9EAB96D6-E02D-11EC-C32B-4D0A2C545D4B}"/>
              </a:ext>
            </a:extLst>
          </p:cNvPr>
          <p:cNvSpPr>
            <a:spLocks noGrp="1"/>
          </p:cNvSpPr>
          <p:nvPr>
            <p:ph type="body" sz="quarter" idx="26" hasCustomPrompt="1"/>
          </p:nvPr>
        </p:nvSpPr>
        <p:spPr>
          <a:xfrm>
            <a:off x="4901606"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3" name="Textplatzhalter 7">
            <a:extLst>
              <a:ext uri="{FF2B5EF4-FFF2-40B4-BE49-F238E27FC236}">
                <a16:creationId xmlns:a16="http://schemas.microsoft.com/office/drawing/2014/main" id="{6BF8D060-8528-C711-B83A-1025C6CEE971}"/>
              </a:ext>
            </a:extLst>
          </p:cNvPr>
          <p:cNvSpPr>
            <a:spLocks noGrp="1"/>
          </p:cNvSpPr>
          <p:nvPr>
            <p:ph type="body" sz="quarter" idx="27" hasCustomPrompt="1"/>
          </p:nvPr>
        </p:nvSpPr>
        <p:spPr>
          <a:xfrm>
            <a:off x="6815463"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4" name="Textplatzhalter 7">
            <a:extLst>
              <a:ext uri="{FF2B5EF4-FFF2-40B4-BE49-F238E27FC236}">
                <a16:creationId xmlns:a16="http://schemas.microsoft.com/office/drawing/2014/main" id="{5573327E-B7C4-EFFA-B11C-C4DFDA56F514}"/>
              </a:ext>
            </a:extLst>
          </p:cNvPr>
          <p:cNvSpPr>
            <a:spLocks noGrp="1"/>
          </p:cNvSpPr>
          <p:nvPr>
            <p:ph type="body" sz="quarter" idx="28"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5" name="Textplatzhalter 7">
            <a:extLst>
              <a:ext uri="{FF2B5EF4-FFF2-40B4-BE49-F238E27FC236}">
                <a16:creationId xmlns:a16="http://schemas.microsoft.com/office/drawing/2014/main" id="{85B73094-1F54-D410-BECA-E7BE329BE85D}"/>
              </a:ext>
            </a:extLst>
          </p:cNvPr>
          <p:cNvSpPr>
            <a:spLocks noGrp="1"/>
          </p:cNvSpPr>
          <p:nvPr>
            <p:ph type="body" sz="quarter" idx="29"/>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2" name="Textplatzhalter 31">
            <a:extLst>
              <a:ext uri="{FF2B5EF4-FFF2-40B4-BE49-F238E27FC236}">
                <a16:creationId xmlns:a16="http://schemas.microsoft.com/office/drawing/2014/main" id="{3A0552F2-1682-BC32-6CC1-0565029DCB9B}"/>
              </a:ext>
            </a:extLst>
          </p:cNvPr>
          <p:cNvSpPr>
            <a:spLocks noGrp="1"/>
          </p:cNvSpPr>
          <p:nvPr>
            <p:ph type="body" sz="quarter" idx="30" hasCustomPrompt="1"/>
          </p:nvPr>
        </p:nvSpPr>
        <p:spPr>
          <a:xfrm>
            <a:off x="2095024" y="1936502"/>
            <a:ext cx="634752" cy="877045"/>
          </a:xfrm>
          <a:prstGeom prst="rect">
            <a:avLst/>
          </a:prstGeom>
        </p:spPr>
        <p:txBody>
          <a:bodyPr/>
          <a:lstStyle>
            <a:lvl1pPr marL="0" indent="0">
              <a:buNone/>
              <a:defRPr sz="60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23" name="Gerade Verbindung 22">
            <a:extLst>
              <a:ext uri="{FF2B5EF4-FFF2-40B4-BE49-F238E27FC236}">
                <a16:creationId xmlns:a16="http://schemas.microsoft.com/office/drawing/2014/main" id="{B06FBEEF-7383-2151-F660-1B72CEEB460C}"/>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Gerade Verbindung 1">
            <a:extLst>
              <a:ext uri="{FF2B5EF4-FFF2-40B4-BE49-F238E27FC236}">
                <a16:creationId xmlns:a16="http://schemas.microsoft.com/office/drawing/2014/main" id="{C39795DA-920D-DDE1-F658-C0879AB7EF4B}"/>
              </a:ext>
            </a:extLst>
          </p:cNvPr>
          <p:cNvCxnSpPr>
            <a:cxnSpLocks/>
          </p:cNvCxnSpPr>
          <p:nvPr userDrawn="1"/>
        </p:nvCxnSpPr>
        <p:spPr>
          <a:xfrm>
            <a:off x="2651634" y="2813543"/>
            <a:ext cx="601895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44E3B42C-32B8-779E-42E6-07FCBE21133A}"/>
              </a:ext>
            </a:extLst>
          </p:cNvPr>
          <p:cNvCxnSpPr>
            <a:cxnSpLocks/>
          </p:cNvCxnSpPr>
          <p:nvPr userDrawn="1"/>
        </p:nvCxnSpPr>
        <p:spPr>
          <a:xfrm flipV="1">
            <a:off x="2095026" y="4785162"/>
            <a:ext cx="6575561" cy="7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685809F2-C2B9-C83F-606D-3E7674F2767E}"/>
              </a:ext>
            </a:extLst>
          </p:cNvPr>
          <p:cNvCxnSpPr>
            <a:cxnSpLocks/>
          </p:cNvCxnSpPr>
          <p:nvPr userDrawn="1"/>
        </p:nvCxnSpPr>
        <p:spPr>
          <a:xfrm>
            <a:off x="4846320" y="2810308"/>
            <a:ext cx="0" cy="198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01F5C720-DC74-EA59-E174-D4155BE0C47D}"/>
              </a:ext>
            </a:extLst>
          </p:cNvPr>
          <p:cNvCxnSpPr>
            <a:cxnSpLocks/>
          </p:cNvCxnSpPr>
          <p:nvPr userDrawn="1"/>
        </p:nvCxnSpPr>
        <p:spPr>
          <a:xfrm>
            <a:off x="6756528" y="2811600"/>
            <a:ext cx="0" cy="198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3D7E43E4-C727-B0EF-BC33-0CE3BA4F6AA5}"/>
              </a:ext>
            </a:extLst>
          </p:cNvPr>
          <p:cNvCxnSpPr>
            <a:cxnSpLocks/>
          </p:cNvCxnSpPr>
          <p:nvPr userDrawn="1"/>
        </p:nvCxnSpPr>
        <p:spPr>
          <a:xfrm>
            <a:off x="8666736" y="2811600"/>
            <a:ext cx="0" cy="198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Grafik 2" descr="Ein Bild, das Logo enthält.&#10;&#10;Automatisch generierte Beschreibung">
            <a:extLst>
              <a:ext uri="{FF2B5EF4-FFF2-40B4-BE49-F238E27FC236}">
                <a16:creationId xmlns:a16="http://schemas.microsoft.com/office/drawing/2014/main" id="{48C23968-9C7F-DA28-72BA-3663E5DBA2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24" name="Textplatzhalter 2">
            <a:extLst>
              <a:ext uri="{FF2B5EF4-FFF2-40B4-BE49-F238E27FC236}">
                <a16:creationId xmlns:a16="http://schemas.microsoft.com/office/drawing/2014/main" id="{5540C5AA-0030-AA91-A9B5-7A02549B9C45}"/>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1901149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_3_Textkasten">
    <p:spTree>
      <p:nvGrpSpPr>
        <p:cNvPr id="1" name=""/>
        <p:cNvGrpSpPr/>
        <p:nvPr/>
      </p:nvGrpSpPr>
      <p:grpSpPr>
        <a:xfrm>
          <a:off x="0" y="0"/>
          <a:ext cx="0" cy="0"/>
          <a:chOff x="0" y="0"/>
          <a:chExt cx="0" cy="0"/>
        </a:xfrm>
      </p:grpSpPr>
      <p:sp>
        <p:nvSpPr>
          <p:cNvPr id="10" name="Oval 1">
            <a:extLst>
              <a:ext uri="{FF2B5EF4-FFF2-40B4-BE49-F238E27FC236}">
                <a16:creationId xmlns:a16="http://schemas.microsoft.com/office/drawing/2014/main" id="{7C452D3C-9510-4BB3-6DB6-A4C9CF0BD9CD}"/>
              </a:ext>
            </a:extLst>
          </p:cNvPr>
          <p:cNvSpPr/>
          <p:nvPr userDrawn="1"/>
        </p:nvSpPr>
        <p:spPr>
          <a:xfrm>
            <a:off x="473415" y="2409935"/>
            <a:ext cx="2520000" cy="2448000"/>
          </a:xfrm>
          <a:prstGeom prst="ellipse">
            <a:avLst/>
          </a:prstGeom>
          <a:solidFill>
            <a:schemeClr val="accent5"/>
          </a:solidFill>
          <a:ln>
            <a:noFill/>
          </a:ln>
          <a:effectLst>
            <a:outerShdw dist="50800" sx="1000" sy="1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descr="Ein Bild, das Kreis enthält.&#10;&#10;Automatisch generierte Beschreibung">
            <a:extLst>
              <a:ext uri="{FF2B5EF4-FFF2-40B4-BE49-F238E27FC236}">
                <a16:creationId xmlns:a16="http://schemas.microsoft.com/office/drawing/2014/main" id="{DDC1DB5E-5E1E-1C88-3315-37D2A4362D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255849"/>
            <a:ext cx="2552700" cy="1435100"/>
          </a:xfrm>
          <a:prstGeom prst="rect">
            <a:avLst/>
          </a:prstGeom>
        </p:spPr>
      </p:pic>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158761" y="2246400"/>
            <a:ext cx="5613101" cy="272382"/>
          </a:xfrm>
          <a:prstGeom prst="rect">
            <a:avLst/>
          </a:prstGeom>
        </p:spPr>
        <p:txBody>
          <a:bodyPr wrap="square" anchor="ctr">
            <a:spAutoFit/>
          </a:bodyPr>
          <a:lstStyle>
            <a:lvl1pPr marL="0" indent="0" algn="l">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20" name="Textplatzhalter 22">
            <a:extLst>
              <a:ext uri="{FF2B5EF4-FFF2-40B4-BE49-F238E27FC236}">
                <a16:creationId xmlns:a16="http://schemas.microsoft.com/office/drawing/2014/main" id="{416B4E1A-7F31-11A0-5984-EEBD7C72DFB7}"/>
              </a:ext>
            </a:extLst>
          </p:cNvPr>
          <p:cNvSpPr>
            <a:spLocks noGrp="1"/>
          </p:cNvSpPr>
          <p:nvPr>
            <p:ph type="body" sz="quarter" idx="21"/>
          </p:nvPr>
        </p:nvSpPr>
        <p:spPr>
          <a:xfrm>
            <a:off x="3158761" y="2703637"/>
            <a:ext cx="5613099" cy="2020730"/>
          </a:xfrm>
          <a:prstGeom prst="rect">
            <a:avLst/>
          </a:prstGeom>
        </p:spPr>
        <p:txBody>
          <a:bodyPr/>
          <a:lstStyle>
            <a:lvl1pPr marL="227002" indent="-227002" fontAlgn="ctr">
              <a:buClr>
                <a:srgbClr val="148CCB"/>
              </a:buClr>
              <a:buSzPct val="100000"/>
              <a:buFont typeface="Arial" panose="020B0604020202020204" pitchFamily="34" charset="0"/>
              <a:buChar char="•"/>
              <a:tabLst/>
              <a:defRPr sz="150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sz="1300"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sz="1100"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3" name="Textplatzhalter 7">
            <a:extLst>
              <a:ext uri="{FF2B5EF4-FFF2-40B4-BE49-F238E27FC236}">
                <a16:creationId xmlns:a16="http://schemas.microsoft.com/office/drawing/2014/main" id="{7A027ADB-4171-522F-0197-C2B234ECC9A1}"/>
              </a:ext>
            </a:extLst>
          </p:cNvPr>
          <p:cNvSpPr>
            <a:spLocks noGrp="1"/>
          </p:cNvSpPr>
          <p:nvPr>
            <p:ph type="body" sz="quarter" idx="22"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88DB6DCB-992D-969A-A3B2-F5DA3F169CF2}"/>
              </a:ext>
            </a:extLst>
          </p:cNvPr>
          <p:cNvSpPr>
            <a:spLocks noGrp="1"/>
          </p:cNvSpPr>
          <p:nvPr>
            <p:ph type="body" sz="quarter" idx="23"/>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cxnSp>
        <p:nvCxnSpPr>
          <p:cNvPr id="11" name="Gerade Verbindung 10">
            <a:extLst>
              <a:ext uri="{FF2B5EF4-FFF2-40B4-BE49-F238E27FC236}">
                <a16:creationId xmlns:a16="http://schemas.microsoft.com/office/drawing/2014/main" id="{4B7CB6A2-28C5-A9F6-D3EB-DD8F0B01D7DB}"/>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fik 3" descr="Ein Bild, das Logo enthält.&#10;&#10;Automatisch generierte Beschreibung">
            <a:extLst>
              <a:ext uri="{FF2B5EF4-FFF2-40B4-BE49-F238E27FC236}">
                <a16:creationId xmlns:a16="http://schemas.microsoft.com/office/drawing/2014/main" id="{A8C1A2B3-C2DC-283F-208E-2474F0787D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9" name="Textplatzhalter 31">
            <a:extLst>
              <a:ext uri="{FF2B5EF4-FFF2-40B4-BE49-F238E27FC236}">
                <a16:creationId xmlns:a16="http://schemas.microsoft.com/office/drawing/2014/main" id="{79EDBF84-18A2-FA3A-2DA8-C9DA1E43D0C0}"/>
              </a:ext>
            </a:extLst>
          </p:cNvPr>
          <p:cNvSpPr>
            <a:spLocks noGrp="1"/>
          </p:cNvSpPr>
          <p:nvPr>
            <p:ph type="body" sz="quarter" idx="24" hasCustomPrompt="1"/>
          </p:nvPr>
        </p:nvSpPr>
        <p:spPr>
          <a:xfrm>
            <a:off x="2095024" y="1936502"/>
            <a:ext cx="634752" cy="877045"/>
          </a:xfrm>
          <a:prstGeom prst="rect">
            <a:avLst/>
          </a:prstGeom>
        </p:spPr>
        <p:txBody>
          <a:bodyPr/>
          <a:lstStyle>
            <a:lvl1pPr marL="0" indent="0">
              <a:buNone/>
              <a:defRPr sz="60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2" name="Textplatzhalter 2">
            <a:extLst>
              <a:ext uri="{FF2B5EF4-FFF2-40B4-BE49-F238E27FC236}">
                <a16:creationId xmlns:a16="http://schemas.microsoft.com/office/drawing/2014/main" id="{2AE81149-4600-2A41-70DB-622D65A44D4F}"/>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66129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_nurTex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82127" y="1805653"/>
            <a:ext cx="8205788" cy="174777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Mastertitelformat</a:t>
            </a:r>
            <a:br>
              <a:rPr lang="de-DE" dirty="0"/>
            </a:br>
            <a:r>
              <a:rPr lang="de-DE" dirty="0"/>
              <a:t>bearbeiten</a:t>
            </a:r>
          </a:p>
        </p:txBody>
      </p:sp>
      <p:sp>
        <p:nvSpPr>
          <p:cNvPr id="14" name="Textplatzhalter 13">
            <a:extLst>
              <a:ext uri="{FF2B5EF4-FFF2-40B4-BE49-F238E27FC236}">
                <a16:creationId xmlns:a16="http://schemas.microsoft.com/office/drawing/2014/main" id="{4A3B7957-C1A7-5842-01C1-CE7F5017CBF5}"/>
              </a:ext>
            </a:extLst>
          </p:cNvPr>
          <p:cNvSpPr>
            <a:spLocks noGrp="1"/>
          </p:cNvSpPr>
          <p:nvPr>
            <p:ph type="body" sz="quarter" idx="11"/>
          </p:nvPr>
        </p:nvSpPr>
        <p:spPr>
          <a:xfrm>
            <a:off x="382127" y="3553432"/>
            <a:ext cx="8205788" cy="1203847"/>
          </a:xfrm>
          <a:prstGeom prst="rect">
            <a:avLst/>
          </a:prstGeom>
        </p:spPr>
        <p:txBody>
          <a:bodyPr/>
          <a:lstStyle>
            <a:lvl1pPr marL="0" indent="0">
              <a:lnSpc>
                <a:spcPts val="2220"/>
              </a:lnSpc>
              <a:buSzPct val="80000"/>
              <a:buFontTx/>
              <a:buNone/>
              <a:defRPr b="0" i="0">
                <a:latin typeface="Verdana" panose="020B0604030504040204" pitchFamily="34" charset="0"/>
                <a:ea typeface="Verdana" panose="020B0604030504040204" pitchFamily="34" charset="0"/>
                <a:cs typeface="Verdana" panose="020B0604030504040204" pitchFamily="34" charset="0"/>
              </a:defRPr>
            </a:lvl1pPr>
            <a:lvl2pPr marL="514326" indent="-243439" fontAlgn="ctr">
              <a:lnSpc>
                <a:spcPts val="2120"/>
              </a:lnSpc>
              <a:buClr>
                <a:srgbClr val="148CCB"/>
              </a:buClr>
              <a:buSzPct val="100000"/>
              <a:buFont typeface="Courier New" panose="02070309020205020404" pitchFamily="49" charset="0"/>
              <a:buChar char="o"/>
              <a:defRPr sz="1900"/>
            </a:lvl2pPr>
            <a:lvl3pPr indent="-207440">
              <a:lnSpc>
                <a:spcPts val="2020"/>
              </a:lnSpc>
              <a:buClr>
                <a:srgbClr val="148CCB"/>
              </a:buClr>
              <a:defRPr sz="1700"/>
            </a:lvl3pPr>
          </a:lstStyle>
          <a:p>
            <a:pPr lvl="0"/>
            <a:r>
              <a:rPr lang="de-DE" dirty="0"/>
              <a:t>Mastertextformat bearbeiten</a:t>
            </a:r>
          </a:p>
        </p:txBody>
      </p:sp>
      <p:pic>
        <p:nvPicPr>
          <p:cNvPr id="5" name="Grafik 4" descr="Ein Bild, das Logo enthält.&#10;&#10;Automatisch generierte Beschreibung">
            <a:extLst>
              <a:ext uri="{FF2B5EF4-FFF2-40B4-BE49-F238E27FC236}">
                <a16:creationId xmlns:a16="http://schemas.microsoft.com/office/drawing/2014/main" id="{EB175356-6C9A-FB73-705F-257AFF894D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9E601210-5E12-470C-7C22-A2A518CDBFB0}"/>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1958915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_3_Textfolie_Kästen">
    <p:spTree>
      <p:nvGrpSpPr>
        <p:cNvPr id="1" name=""/>
        <p:cNvGrpSpPr/>
        <p:nvPr/>
      </p:nvGrpSpPr>
      <p:grpSpPr>
        <a:xfrm>
          <a:off x="0" y="0"/>
          <a:ext cx="0" cy="0"/>
          <a:chOff x="0" y="0"/>
          <a:chExt cx="0" cy="0"/>
        </a:xfrm>
      </p:grpSpPr>
      <p:pic>
        <p:nvPicPr>
          <p:cNvPr id="26" name="Grafik 25" descr="Ein Bild, das Kreis enthält.&#10;&#10;Automatisch generierte Beschreibung">
            <a:extLst>
              <a:ext uri="{FF2B5EF4-FFF2-40B4-BE49-F238E27FC236}">
                <a16:creationId xmlns:a16="http://schemas.microsoft.com/office/drawing/2014/main" id="{87B6895A-57DB-0619-C47F-085DF651A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255849"/>
            <a:ext cx="2552700" cy="1435100"/>
          </a:xfrm>
          <a:prstGeom prst="rect">
            <a:avLst/>
          </a:prstGeom>
        </p:spPr>
      </p:pic>
      <p:sp>
        <p:nvSpPr>
          <p:cNvPr id="2" name="Oval 1">
            <a:extLst>
              <a:ext uri="{FF2B5EF4-FFF2-40B4-BE49-F238E27FC236}">
                <a16:creationId xmlns:a16="http://schemas.microsoft.com/office/drawing/2014/main" id="{74A46443-D89B-9B59-0215-7B7211B2773C}"/>
              </a:ext>
            </a:extLst>
          </p:cNvPr>
          <p:cNvSpPr/>
          <p:nvPr userDrawn="1"/>
        </p:nvSpPr>
        <p:spPr>
          <a:xfrm>
            <a:off x="473415" y="2409935"/>
            <a:ext cx="2520000" cy="2448000"/>
          </a:xfrm>
          <a:prstGeom prst="ellipse">
            <a:avLst/>
          </a:prstGeom>
          <a:solidFill>
            <a:schemeClr val="accent5"/>
          </a:solidFill>
          <a:ln>
            <a:noFill/>
          </a:ln>
          <a:effectLst>
            <a:outerShdw sx="1000" sy="1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040913" y="2454744"/>
            <a:ext cx="5613099" cy="272382"/>
          </a:xfrm>
          <a:prstGeom prst="rect">
            <a:avLst/>
          </a:prstGeom>
        </p:spPr>
        <p:txBody>
          <a:bodyPr wrap="square" anchor="ctr">
            <a:spAutoFit/>
          </a:bodyPr>
          <a:lstStyle>
            <a:lvl1pPr marL="0" indent="0" algn="ctr">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4" name="Textplatzhalter 7">
            <a:extLst>
              <a:ext uri="{FF2B5EF4-FFF2-40B4-BE49-F238E27FC236}">
                <a16:creationId xmlns:a16="http://schemas.microsoft.com/office/drawing/2014/main" id="{B40844B0-8C30-37B7-11ED-BF458AB44BDE}"/>
              </a:ext>
            </a:extLst>
          </p:cNvPr>
          <p:cNvSpPr>
            <a:spLocks noGrp="1"/>
          </p:cNvSpPr>
          <p:nvPr>
            <p:ph type="body" sz="quarter" idx="22" hasCustomPrompt="1"/>
          </p:nvPr>
        </p:nvSpPr>
        <p:spPr>
          <a:xfrm>
            <a:off x="2987749"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6D8F42B5-C7A9-2EB9-2A60-066BCC733A6F}"/>
              </a:ext>
            </a:extLst>
          </p:cNvPr>
          <p:cNvSpPr>
            <a:spLocks noGrp="1"/>
          </p:cNvSpPr>
          <p:nvPr>
            <p:ph type="body" sz="quarter" idx="23" hasCustomPrompt="1"/>
          </p:nvPr>
        </p:nvSpPr>
        <p:spPr>
          <a:xfrm>
            <a:off x="4901606"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9" name="Textplatzhalter 7">
            <a:extLst>
              <a:ext uri="{FF2B5EF4-FFF2-40B4-BE49-F238E27FC236}">
                <a16:creationId xmlns:a16="http://schemas.microsoft.com/office/drawing/2014/main" id="{CF4A0663-2128-36DD-E749-AC866A53A808}"/>
              </a:ext>
            </a:extLst>
          </p:cNvPr>
          <p:cNvSpPr>
            <a:spLocks noGrp="1"/>
          </p:cNvSpPr>
          <p:nvPr>
            <p:ph type="body" sz="quarter" idx="24" hasCustomPrompt="1"/>
          </p:nvPr>
        </p:nvSpPr>
        <p:spPr>
          <a:xfrm>
            <a:off x="6815463"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7F37204C-41D7-C62D-8E10-083B5A3D7FE7}"/>
              </a:ext>
            </a:extLst>
          </p:cNvPr>
          <p:cNvSpPr>
            <a:spLocks noGrp="1"/>
          </p:cNvSpPr>
          <p:nvPr>
            <p:ph type="body" sz="quarter" idx="25" hasCustomPrompt="1"/>
          </p:nvPr>
        </p:nvSpPr>
        <p:spPr>
          <a:xfrm>
            <a:off x="2987749"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1" name="Textplatzhalter 7">
            <a:extLst>
              <a:ext uri="{FF2B5EF4-FFF2-40B4-BE49-F238E27FC236}">
                <a16:creationId xmlns:a16="http://schemas.microsoft.com/office/drawing/2014/main" id="{9EAB96D6-E02D-11EC-C32B-4D0A2C545D4B}"/>
              </a:ext>
            </a:extLst>
          </p:cNvPr>
          <p:cNvSpPr>
            <a:spLocks noGrp="1"/>
          </p:cNvSpPr>
          <p:nvPr>
            <p:ph type="body" sz="quarter" idx="26" hasCustomPrompt="1"/>
          </p:nvPr>
        </p:nvSpPr>
        <p:spPr>
          <a:xfrm>
            <a:off x="4901606"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3" name="Textplatzhalter 7">
            <a:extLst>
              <a:ext uri="{FF2B5EF4-FFF2-40B4-BE49-F238E27FC236}">
                <a16:creationId xmlns:a16="http://schemas.microsoft.com/office/drawing/2014/main" id="{6BF8D060-8528-C711-B83A-1025C6CEE971}"/>
              </a:ext>
            </a:extLst>
          </p:cNvPr>
          <p:cNvSpPr>
            <a:spLocks noGrp="1"/>
          </p:cNvSpPr>
          <p:nvPr>
            <p:ph type="body" sz="quarter" idx="27" hasCustomPrompt="1"/>
          </p:nvPr>
        </p:nvSpPr>
        <p:spPr>
          <a:xfrm>
            <a:off x="6815463"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3" name="Textplatzhalter 7">
            <a:extLst>
              <a:ext uri="{FF2B5EF4-FFF2-40B4-BE49-F238E27FC236}">
                <a16:creationId xmlns:a16="http://schemas.microsoft.com/office/drawing/2014/main" id="{B0F89145-F9EB-63B6-A94B-B39E907AA596}"/>
              </a:ext>
            </a:extLst>
          </p:cNvPr>
          <p:cNvSpPr>
            <a:spLocks noGrp="1"/>
          </p:cNvSpPr>
          <p:nvPr>
            <p:ph type="body" sz="quarter" idx="28"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5" name="Textplatzhalter 7">
            <a:extLst>
              <a:ext uri="{FF2B5EF4-FFF2-40B4-BE49-F238E27FC236}">
                <a16:creationId xmlns:a16="http://schemas.microsoft.com/office/drawing/2014/main" id="{2B746FB0-0A53-DA9F-AE10-2066B62CE59A}"/>
              </a:ext>
            </a:extLst>
          </p:cNvPr>
          <p:cNvSpPr>
            <a:spLocks noGrp="1"/>
          </p:cNvSpPr>
          <p:nvPr>
            <p:ph type="body" sz="quarter" idx="29"/>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6" name="Textplatzhalter 31">
            <a:extLst>
              <a:ext uri="{FF2B5EF4-FFF2-40B4-BE49-F238E27FC236}">
                <a16:creationId xmlns:a16="http://schemas.microsoft.com/office/drawing/2014/main" id="{E834E04D-64DD-9ABF-5DDC-3E63D6777B7B}"/>
              </a:ext>
            </a:extLst>
          </p:cNvPr>
          <p:cNvSpPr>
            <a:spLocks noGrp="1"/>
          </p:cNvSpPr>
          <p:nvPr>
            <p:ph type="body" sz="quarter" idx="30" hasCustomPrompt="1"/>
          </p:nvPr>
        </p:nvSpPr>
        <p:spPr>
          <a:xfrm>
            <a:off x="2095024" y="1936502"/>
            <a:ext cx="634752" cy="877045"/>
          </a:xfrm>
          <a:prstGeom prst="rect">
            <a:avLst/>
          </a:prstGeom>
        </p:spPr>
        <p:txBody>
          <a:bodyPr/>
          <a:lstStyle>
            <a:lvl1pPr marL="0" indent="0">
              <a:buNone/>
              <a:defRPr sz="60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23" name="Gerade Verbindung 22">
            <a:extLst>
              <a:ext uri="{FF2B5EF4-FFF2-40B4-BE49-F238E27FC236}">
                <a16:creationId xmlns:a16="http://schemas.microsoft.com/office/drawing/2014/main" id="{2E533B16-917C-8AA7-E571-FDE42B7FBB0F}"/>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454F0A97-1209-C26C-DDB3-8FF3D058C122}"/>
              </a:ext>
            </a:extLst>
          </p:cNvPr>
          <p:cNvCxnSpPr>
            <a:cxnSpLocks/>
          </p:cNvCxnSpPr>
          <p:nvPr userDrawn="1"/>
        </p:nvCxnSpPr>
        <p:spPr>
          <a:xfrm>
            <a:off x="2651634" y="2813543"/>
            <a:ext cx="6018953"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1EBFFA88-DA76-D9A1-231B-35118F0C57F0}"/>
              </a:ext>
            </a:extLst>
          </p:cNvPr>
          <p:cNvCxnSpPr>
            <a:cxnSpLocks/>
          </p:cNvCxnSpPr>
          <p:nvPr userDrawn="1"/>
        </p:nvCxnSpPr>
        <p:spPr>
          <a:xfrm flipV="1">
            <a:off x="2095026" y="4785162"/>
            <a:ext cx="6575561" cy="77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06249ABE-9A98-43A7-B79C-A2B647F94AC0}"/>
              </a:ext>
            </a:extLst>
          </p:cNvPr>
          <p:cNvCxnSpPr>
            <a:cxnSpLocks/>
          </p:cNvCxnSpPr>
          <p:nvPr userDrawn="1"/>
        </p:nvCxnSpPr>
        <p:spPr>
          <a:xfrm>
            <a:off x="4846320" y="2810308"/>
            <a:ext cx="0" cy="1980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E8A4C0A9-177D-9DFD-1F09-2CE12265498D}"/>
              </a:ext>
            </a:extLst>
          </p:cNvPr>
          <p:cNvCxnSpPr>
            <a:cxnSpLocks/>
          </p:cNvCxnSpPr>
          <p:nvPr userDrawn="1"/>
        </p:nvCxnSpPr>
        <p:spPr>
          <a:xfrm>
            <a:off x="6756528" y="2811600"/>
            <a:ext cx="0" cy="1980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1E97664A-0A64-253F-502E-1008B911E03F}"/>
              </a:ext>
            </a:extLst>
          </p:cNvPr>
          <p:cNvCxnSpPr>
            <a:cxnSpLocks/>
          </p:cNvCxnSpPr>
          <p:nvPr userDrawn="1"/>
        </p:nvCxnSpPr>
        <p:spPr>
          <a:xfrm>
            <a:off x="8666736" y="2811600"/>
            <a:ext cx="0" cy="1980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Grafik 13" descr="Ein Bild, das Logo enthält.&#10;&#10;Automatisch generierte Beschreibung">
            <a:extLst>
              <a:ext uri="{FF2B5EF4-FFF2-40B4-BE49-F238E27FC236}">
                <a16:creationId xmlns:a16="http://schemas.microsoft.com/office/drawing/2014/main" id="{46210162-A1F0-7CEA-F524-8B3E02B2EE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8" name="Textplatzhalter 2">
            <a:extLst>
              <a:ext uri="{FF2B5EF4-FFF2-40B4-BE49-F238E27FC236}">
                <a16:creationId xmlns:a16="http://schemas.microsoft.com/office/drawing/2014/main" id="{8ECA860F-D8E9-530A-030C-F69E85139475}"/>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881199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_4_Textkasten">
    <p:spTree>
      <p:nvGrpSpPr>
        <p:cNvPr id="1" name=""/>
        <p:cNvGrpSpPr/>
        <p:nvPr/>
      </p:nvGrpSpPr>
      <p:grpSpPr>
        <a:xfrm>
          <a:off x="0" y="0"/>
          <a:ext cx="0" cy="0"/>
          <a:chOff x="0" y="0"/>
          <a:chExt cx="0" cy="0"/>
        </a:xfrm>
      </p:grpSpPr>
      <p:sp>
        <p:nvSpPr>
          <p:cNvPr id="10" name="Oval 1">
            <a:extLst>
              <a:ext uri="{FF2B5EF4-FFF2-40B4-BE49-F238E27FC236}">
                <a16:creationId xmlns:a16="http://schemas.microsoft.com/office/drawing/2014/main" id="{CC8818F8-7A4B-6D91-13A5-9B084D16F759}"/>
              </a:ext>
            </a:extLst>
          </p:cNvPr>
          <p:cNvSpPr/>
          <p:nvPr userDrawn="1"/>
        </p:nvSpPr>
        <p:spPr>
          <a:xfrm>
            <a:off x="473415" y="2409935"/>
            <a:ext cx="2520000" cy="24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6" name="Grafik 15" descr="Ein Bild, das Logo enthält.&#10;&#10;Automatisch generierte Beschreibung">
            <a:extLst>
              <a:ext uri="{FF2B5EF4-FFF2-40B4-BE49-F238E27FC236}">
                <a16:creationId xmlns:a16="http://schemas.microsoft.com/office/drawing/2014/main" id="{74382445-2AAE-874D-3844-848C5177FD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89876"/>
            <a:ext cx="2508384" cy="1287727"/>
          </a:xfrm>
          <a:prstGeom prst="rect">
            <a:avLst/>
          </a:prstGeom>
        </p:spPr>
      </p:pic>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158761" y="2246400"/>
            <a:ext cx="5613101" cy="272382"/>
          </a:xfrm>
          <a:prstGeom prst="rect">
            <a:avLst/>
          </a:prstGeom>
        </p:spPr>
        <p:txBody>
          <a:bodyPr wrap="square" anchor="ctr">
            <a:spAutoFit/>
          </a:bodyPr>
          <a:lstStyle>
            <a:lvl1pPr marL="0" indent="0" algn="l">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20" name="Textplatzhalter 22">
            <a:extLst>
              <a:ext uri="{FF2B5EF4-FFF2-40B4-BE49-F238E27FC236}">
                <a16:creationId xmlns:a16="http://schemas.microsoft.com/office/drawing/2014/main" id="{416B4E1A-7F31-11A0-5984-EEBD7C72DFB7}"/>
              </a:ext>
            </a:extLst>
          </p:cNvPr>
          <p:cNvSpPr>
            <a:spLocks noGrp="1"/>
          </p:cNvSpPr>
          <p:nvPr>
            <p:ph type="body" sz="quarter" idx="21"/>
          </p:nvPr>
        </p:nvSpPr>
        <p:spPr>
          <a:xfrm>
            <a:off x="3158761" y="2703637"/>
            <a:ext cx="5613099" cy="2020730"/>
          </a:xfrm>
          <a:prstGeom prst="rect">
            <a:avLst/>
          </a:prstGeom>
        </p:spPr>
        <p:txBody>
          <a:bodyPr/>
          <a:lstStyle>
            <a:lvl1pPr marL="227002" indent="-227002" fontAlgn="ctr">
              <a:buClr>
                <a:srgbClr val="148CCB"/>
              </a:buClr>
              <a:buSzPct val="100000"/>
              <a:buFont typeface="Arial" panose="020B0604020202020204" pitchFamily="34" charset="0"/>
              <a:buChar char="•"/>
              <a:tabLst/>
              <a:defRPr sz="1500"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sz="1300"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sz="1100"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4" name="Textplatzhalter 7">
            <a:extLst>
              <a:ext uri="{FF2B5EF4-FFF2-40B4-BE49-F238E27FC236}">
                <a16:creationId xmlns:a16="http://schemas.microsoft.com/office/drawing/2014/main" id="{0BA59226-4BD2-91B4-5248-52BC3B067C98}"/>
              </a:ext>
            </a:extLst>
          </p:cNvPr>
          <p:cNvSpPr>
            <a:spLocks noGrp="1"/>
          </p:cNvSpPr>
          <p:nvPr>
            <p:ph type="body" sz="quarter" idx="22"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2BBB20CC-46BD-A30B-BD6E-D9AE0A3E0C8E}"/>
              </a:ext>
            </a:extLst>
          </p:cNvPr>
          <p:cNvSpPr>
            <a:spLocks noGrp="1"/>
          </p:cNvSpPr>
          <p:nvPr>
            <p:ph type="body" sz="quarter" idx="23"/>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9" name="Textplatzhalter 31">
            <a:extLst>
              <a:ext uri="{FF2B5EF4-FFF2-40B4-BE49-F238E27FC236}">
                <a16:creationId xmlns:a16="http://schemas.microsoft.com/office/drawing/2014/main" id="{44EAAA30-602B-D130-1BE6-07CD3F4CF701}"/>
              </a:ext>
            </a:extLst>
          </p:cNvPr>
          <p:cNvSpPr>
            <a:spLocks noGrp="1"/>
          </p:cNvSpPr>
          <p:nvPr>
            <p:ph type="body" sz="quarter" idx="24" hasCustomPrompt="1"/>
          </p:nvPr>
        </p:nvSpPr>
        <p:spPr>
          <a:xfrm>
            <a:off x="2095024" y="1936502"/>
            <a:ext cx="634752" cy="877045"/>
          </a:xfrm>
          <a:prstGeom prst="rect">
            <a:avLst/>
          </a:prstGeom>
        </p:spPr>
        <p:txBody>
          <a:bodyPr/>
          <a:lstStyle>
            <a:lvl1pPr marL="0" indent="0">
              <a:buNone/>
              <a:defRPr sz="60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11" name="Gerade Verbindung 10">
            <a:extLst>
              <a:ext uri="{FF2B5EF4-FFF2-40B4-BE49-F238E27FC236}">
                <a16:creationId xmlns:a16="http://schemas.microsoft.com/office/drawing/2014/main" id="{B7A93F29-316C-656D-7628-147D5D9BE81F}"/>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fik 2" descr="Ein Bild, das Logo enthält.&#10;&#10;Automatisch generierte Beschreibung">
            <a:extLst>
              <a:ext uri="{FF2B5EF4-FFF2-40B4-BE49-F238E27FC236}">
                <a16:creationId xmlns:a16="http://schemas.microsoft.com/office/drawing/2014/main" id="{D71D4D0F-8CAF-40A2-13F5-F7B5DC96BBE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2" name="Textplatzhalter 2">
            <a:extLst>
              <a:ext uri="{FF2B5EF4-FFF2-40B4-BE49-F238E27FC236}">
                <a16:creationId xmlns:a16="http://schemas.microsoft.com/office/drawing/2014/main" id="{FAC4F141-A647-22EB-987B-C3C77F9F4EF0}"/>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287669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apitel_3_Textfolie_Kästen">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393C5E3-9230-2729-14EA-7985C1C9058E}"/>
              </a:ext>
            </a:extLst>
          </p:cNvPr>
          <p:cNvSpPr/>
          <p:nvPr userDrawn="1"/>
        </p:nvSpPr>
        <p:spPr>
          <a:xfrm>
            <a:off x="473415" y="2409935"/>
            <a:ext cx="2520000" cy="24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platzhalter 11">
            <a:extLst>
              <a:ext uri="{FF2B5EF4-FFF2-40B4-BE49-F238E27FC236}">
                <a16:creationId xmlns:a16="http://schemas.microsoft.com/office/drawing/2014/main" id="{79F91356-D1D5-BEC6-B7F0-BECB2B5A4ED7}"/>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6" name="Textplatzhalter 11">
            <a:extLst>
              <a:ext uri="{FF2B5EF4-FFF2-40B4-BE49-F238E27FC236}">
                <a16:creationId xmlns:a16="http://schemas.microsoft.com/office/drawing/2014/main" id="{D0690980-B786-1917-0F0D-1E53ED4A0C2E}"/>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9" name="Textplatzhalter 7">
            <a:extLst>
              <a:ext uri="{FF2B5EF4-FFF2-40B4-BE49-F238E27FC236}">
                <a16:creationId xmlns:a16="http://schemas.microsoft.com/office/drawing/2014/main" id="{7668C45C-771E-2950-7D34-6C871B32B7E9}"/>
              </a:ext>
            </a:extLst>
          </p:cNvPr>
          <p:cNvSpPr>
            <a:spLocks noGrp="1"/>
          </p:cNvSpPr>
          <p:nvPr>
            <p:ph type="body" sz="quarter" idx="20" hasCustomPrompt="1"/>
          </p:nvPr>
        </p:nvSpPr>
        <p:spPr>
          <a:xfrm>
            <a:off x="3040913" y="2454744"/>
            <a:ext cx="5613099" cy="272382"/>
          </a:xfrm>
          <a:prstGeom prst="rect">
            <a:avLst/>
          </a:prstGeom>
        </p:spPr>
        <p:txBody>
          <a:bodyPr wrap="square" anchor="ctr">
            <a:spAutoFit/>
          </a:bodyPr>
          <a:lstStyle>
            <a:lvl1pPr marL="0" indent="0" algn="ctr">
              <a:buNone/>
              <a:defRPr sz="13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4" name="Textplatzhalter 7">
            <a:extLst>
              <a:ext uri="{FF2B5EF4-FFF2-40B4-BE49-F238E27FC236}">
                <a16:creationId xmlns:a16="http://schemas.microsoft.com/office/drawing/2014/main" id="{B40844B0-8C30-37B7-11ED-BF458AB44BDE}"/>
              </a:ext>
            </a:extLst>
          </p:cNvPr>
          <p:cNvSpPr>
            <a:spLocks noGrp="1"/>
          </p:cNvSpPr>
          <p:nvPr>
            <p:ph type="body" sz="quarter" idx="22" hasCustomPrompt="1"/>
          </p:nvPr>
        </p:nvSpPr>
        <p:spPr>
          <a:xfrm>
            <a:off x="2987749"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7" name="Textplatzhalter 7">
            <a:extLst>
              <a:ext uri="{FF2B5EF4-FFF2-40B4-BE49-F238E27FC236}">
                <a16:creationId xmlns:a16="http://schemas.microsoft.com/office/drawing/2014/main" id="{6D8F42B5-C7A9-2EB9-2A60-066BCC733A6F}"/>
              </a:ext>
            </a:extLst>
          </p:cNvPr>
          <p:cNvSpPr>
            <a:spLocks noGrp="1"/>
          </p:cNvSpPr>
          <p:nvPr>
            <p:ph type="body" sz="quarter" idx="23" hasCustomPrompt="1"/>
          </p:nvPr>
        </p:nvSpPr>
        <p:spPr>
          <a:xfrm>
            <a:off x="4901606"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9" name="Textplatzhalter 7">
            <a:extLst>
              <a:ext uri="{FF2B5EF4-FFF2-40B4-BE49-F238E27FC236}">
                <a16:creationId xmlns:a16="http://schemas.microsoft.com/office/drawing/2014/main" id="{CF4A0663-2128-36DD-E749-AC866A53A808}"/>
              </a:ext>
            </a:extLst>
          </p:cNvPr>
          <p:cNvSpPr>
            <a:spLocks noGrp="1"/>
          </p:cNvSpPr>
          <p:nvPr>
            <p:ph type="body" sz="quarter" idx="24" hasCustomPrompt="1"/>
          </p:nvPr>
        </p:nvSpPr>
        <p:spPr>
          <a:xfrm>
            <a:off x="6815463" y="2985599"/>
            <a:ext cx="1775639" cy="216982"/>
          </a:xfrm>
          <a:prstGeom prst="rect">
            <a:avLst/>
          </a:prstGeom>
        </p:spPr>
        <p:txBody>
          <a:bodyPr wrap="square" anchor="ctr">
            <a:spAutoFit/>
          </a:bodyPr>
          <a:lstStyle>
            <a:lvl1pPr marL="0" indent="0" algn="l">
              <a:buNone/>
              <a:defRPr sz="9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0" name="Textplatzhalter 7">
            <a:extLst>
              <a:ext uri="{FF2B5EF4-FFF2-40B4-BE49-F238E27FC236}">
                <a16:creationId xmlns:a16="http://schemas.microsoft.com/office/drawing/2014/main" id="{7F37204C-41D7-C62D-8E10-083B5A3D7FE7}"/>
              </a:ext>
            </a:extLst>
          </p:cNvPr>
          <p:cNvSpPr>
            <a:spLocks noGrp="1"/>
          </p:cNvSpPr>
          <p:nvPr>
            <p:ph type="body" sz="quarter" idx="25" hasCustomPrompt="1"/>
          </p:nvPr>
        </p:nvSpPr>
        <p:spPr>
          <a:xfrm>
            <a:off x="2987749"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1" name="Textplatzhalter 7">
            <a:extLst>
              <a:ext uri="{FF2B5EF4-FFF2-40B4-BE49-F238E27FC236}">
                <a16:creationId xmlns:a16="http://schemas.microsoft.com/office/drawing/2014/main" id="{9EAB96D6-E02D-11EC-C32B-4D0A2C545D4B}"/>
              </a:ext>
            </a:extLst>
          </p:cNvPr>
          <p:cNvSpPr>
            <a:spLocks noGrp="1"/>
          </p:cNvSpPr>
          <p:nvPr>
            <p:ph type="body" sz="quarter" idx="26" hasCustomPrompt="1"/>
          </p:nvPr>
        </p:nvSpPr>
        <p:spPr>
          <a:xfrm>
            <a:off x="4901606"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3" name="Textplatzhalter 7">
            <a:extLst>
              <a:ext uri="{FF2B5EF4-FFF2-40B4-BE49-F238E27FC236}">
                <a16:creationId xmlns:a16="http://schemas.microsoft.com/office/drawing/2014/main" id="{6BF8D060-8528-C711-B83A-1025C6CEE971}"/>
              </a:ext>
            </a:extLst>
          </p:cNvPr>
          <p:cNvSpPr>
            <a:spLocks noGrp="1"/>
          </p:cNvSpPr>
          <p:nvPr>
            <p:ph type="body" sz="quarter" idx="27" hasCustomPrompt="1"/>
          </p:nvPr>
        </p:nvSpPr>
        <p:spPr>
          <a:xfrm>
            <a:off x="6815463" y="3246936"/>
            <a:ext cx="1775639" cy="1477433"/>
          </a:xfrm>
          <a:prstGeom prst="rect">
            <a:avLst/>
          </a:prstGeom>
        </p:spPr>
        <p:txBody>
          <a:bodyPr wrap="square" anchor="t">
            <a:noAutofit/>
          </a:bodyPr>
          <a:lstStyle>
            <a:lvl1pPr marL="0" indent="0" algn="l">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Textformatvorlage bearbeiten</a:t>
            </a:r>
          </a:p>
        </p:txBody>
      </p:sp>
      <p:sp>
        <p:nvSpPr>
          <p:cNvPr id="14" name="Textplatzhalter 7">
            <a:extLst>
              <a:ext uri="{FF2B5EF4-FFF2-40B4-BE49-F238E27FC236}">
                <a16:creationId xmlns:a16="http://schemas.microsoft.com/office/drawing/2014/main" id="{F11934D4-09FD-26ED-8735-E7BF6C4A376D}"/>
              </a:ext>
            </a:extLst>
          </p:cNvPr>
          <p:cNvSpPr>
            <a:spLocks noGrp="1"/>
          </p:cNvSpPr>
          <p:nvPr>
            <p:ph type="body" sz="quarter" idx="28" hasCustomPrompt="1"/>
          </p:nvPr>
        </p:nvSpPr>
        <p:spPr>
          <a:xfrm>
            <a:off x="790936" y="2714757"/>
            <a:ext cx="1860696" cy="272382"/>
          </a:xfrm>
          <a:prstGeom prst="rect">
            <a:avLst/>
          </a:prstGeom>
        </p:spPr>
        <p:txBody>
          <a:bodyPr wrap="square" anchor="ctr">
            <a:spAutoFit/>
          </a:bodyPr>
          <a:lstStyle>
            <a:lvl1pPr marL="0" indent="0" algn="ctr">
              <a:buNone/>
              <a:defRPr sz="13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a:t>
            </a:r>
          </a:p>
        </p:txBody>
      </p:sp>
      <p:sp>
        <p:nvSpPr>
          <p:cNvPr id="15" name="Textplatzhalter 7">
            <a:extLst>
              <a:ext uri="{FF2B5EF4-FFF2-40B4-BE49-F238E27FC236}">
                <a16:creationId xmlns:a16="http://schemas.microsoft.com/office/drawing/2014/main" id="{FFCE2C2F-F05E-A063-B035-935117A4CF15}"/>
              </a:ext>
            </a:extLst>
          </p:cNvPr>
          <p:cNvSpPr>
            <a:spLocks noGrp="1"/>
          </p:cNvSpPr>
          <p:nvPr>
            <p:ph type="body" sz="quarter" idx="29"/>
          </p:nvPr>
        </p:nvSpPr>
        <p:spPr>
          <a:xfrm>
            <a:off x="790936" y="3318474"/>
            <a:ext cx="1860696" cy="397032"/>
          </a:xfrm>
          <a:prstGeom prst="rect">
            <a:avLst/>
          </a:prstGeom>
        </p:spPr>
        <p:txBody>
          <a:bodyPr anchor="t">
            <a:noAutofit/>
          </a:bodyPr>
          <a:lstStyle>
            <a:lvl1pPr marL="0" indent="0" algn="ctr">
              <a:buNone/>
              <a:defRPr sz="1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cxnSp>
        <p:nvCxnSpPr>
          <p:cNvPr id="24" name="Gerade Verbindung 23">
            <a:extLst>
              <a:ext uri="{FF2B5EF4-FFF2-40B4-BE49-F238E27FC236}">
                <a16:creationId xmlns:a16="http://schemas.microsoft.com/office/drawing/2014/main" id="{ECB50702-764F-8BB5-4111-79D0439EB035}"/>
              </a:ext>
            </a:extLst>
          </p:cNvPr>
          <p:cNvCxnSpPr>
            <a:cxnSpLocks/>
          </p:cNvCxnSpPr>
          <p:nvPr userDrawn="1"/>
        </p:nvCxnSpPr>
        <p:spPr>
          <a:xfrm>
            <a:off x="586153" y="3061181"/>
            <a:ext cx="23955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Grafik 25" descr="Ein Bild, das Logo enthält.&#10;&#10;Automatisch generierte Beschreibung">
            <a:extLst>
              <a:ext uri="{FF2B5EF4-FFF2-40B4-BE49-F238E27FC236}">
                <a16:creationId xmlns:a16="http://schemas.microsoft.com/office/drawing/2014/main" id="{97D9703E-F6A5-78E3-E8F2-6044048CB7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89876"/>
            <a:ext cx="2508384" cy="1287727"/>
          </a:xfrm>
          <a:prstGeom prst="rect">
            <a:avLst/>
          </a:prstGeom>
        </p:spPr>
      </p:pic>
      <p:cxnSp>
        <p:nvCxnSpPr>
          <p:cNvPr id="16" name="Gerade Verbindung 15">
            <a:extLst>
              <a:ext uri="{FF2B5EF4-FFF2-40B4-BE49-F238E27FC236}">
                <a16:creationId xmlns:a16="http://schemas.microsoft.com/office/drawing/2014/main" id="{2C8DCF38-53A1-6168-D8B4-D68B4661C833}"/>
              </a:ext>
            </a:extLst>
          </p:cNvPr>
          <p:cNvCxnSpPr>
            <a:cxnSpLocks/>
          </p:cNvCxnSpPr>
          <p:nvPr userDrawn="1"/>
        </p:nvCxnSpPr>
        <p:spPr>
          <a:xfrm>
            <a:off x="2651634" y="2813543"/>
            <a:ext cx="6018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D9282F2C-1438-6844-3E44-1DD1166B2281}"/>
              </a:ext>
            </a:extLst>
          </p:cNvPr>
          <p:cNvCxnSpPr>
            <a:cxnSpLocks/>
          </p:cNvCxnSpPr>
          <p:nvPr userDrawn="1"/>
        </p:nvCxnSpPr>
        <p:spPr>
          <a:xfrm flipV="1">
            <a:off x="2095026" y="4785162"/>
            <a:ext cx="6575561" cy="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D0544A12-F112-C485-C4D8-C24B0A547BB0}"/>
              </a:ext>
            </a:extLst>
          </p:cNvPr>
          <p:cNvCxnSpPr>
            <a:cxnSpLocks/>
          </p:cNvCxnSpPr>
          <p:nvPr userDrawn="1"/>
        </p:nvCxnSpPr>
        <p:spPr>
          <a:xfrm>
            <a:off x="4846320" y="2810308"/>
            <a:ext cx="0" cy="19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48C49866-DE5A-2C39-6F38-846128285054}"/>
              </a:ext>
            </a:extLst>
          </p:cNvPr>
          <p:cNvCxnSpPr>
            <a:cxnSpLocks/>
          </p:cNvCxnSpPr>
          <p:nvPr userDrawn="1"/>
        </p:nvCxnSpPr>
        <p:spPr>
          <a:xfrm>
            <a:off x="6756528" y="2811600"/>
            <a:ext cx="0" cy="19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B8FAA17-668C-2697-A601-7A78C6BC5F0C}"/>
              </a:ext>
            </a:extLst>
          </p:cNvPr>
          <p:cNvCxnSpPr>
            <a:cxnSpLocks/>
          </p:cNvCxnSpPr>
          <p:nvPr userDrawn="1"/>
        </p:nvCxnSpPr>
        <p:spPr>
          <a:xfrm>
            <a:off x="8666736" y="2811600"/>
            <a:ext cx="0" cy="19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fik 2" descr="Ein Bild, das Logo enthält.&#10;&#10;Automatisch generierte Beschreibung">
            <a:extLst>
              <a:ext uri="{FF2B5EF4-FFF2-40B4-BE49-F238E27FC236}">
                <a16:creationId xmlns:a16="http://schemas.microsoft.com/office/drawing/2014/main" id="{61108B91-AD73-7096-557E-E5A84B70EE4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23" name="Textplatzhalter 31">
            <a:extLst>
              <a:ext uri="{FF2B5EF4-FFF2-40B4-BE49-F238E27FC236}">
                <a16:creationId xmlns:a16="http://schemas.microsoft.com/office/drawing/2014/main" id="{A2AB5174-18F5-4414-973B-7C06DC78464C}"/>
              </a:ext>
            </a:extLst>
          </p:cNvPr>
          <p:cNvSpPr>
            <a:spLocks noGrp="1"/>
          </p:cNvSpPr>
          <p:nvPr>
            <p:ph type="body" sz="quarter" idx="30" hasCustomPrompt="1"/>
          </p:nvPr>
        </p:nvSpPr>
        <p:spPr>
          <a:xfrm>
            <a:off x="2095024" y="1936502"/>
            <a:ext cx="634752" cy="877045"/>
          </a:xfrm>
          <a:prstGeom prst="rect">
            <a:avLst/>
          </a:prstGeom>
        </p:spPr>
        <p:txBody>
          <a:bodyPr/>
          <a:lstStyle>
            <a:lvl1pPr marL="0" indent="0">
              <a:buNone/>
              <a:defRPr sz="60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8" name="Textplatzhalter 2">
            <a:extLst>
              <a:ext uri="{FF2B5EF4-FFF2-40B4-BE49-F238E27FC236}">
                <a16:creationId xmlns:a16="http://schemas.microsoft.com/office/drawing/2014/main" id="{8C96013A-DD5B-7399-0A2A-44C37B44F132}"/>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261740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übersicht_5_Kreis">
    <p:spTree>
      <p:nvGrpSpPr>
        <p:cNvPr id="1" name=""/>
        <p:cNvGrpSpPr/>
        <p:nvPr/>
      </p:nvGrpSpPr>
      <p:grpSpPr>
        <a:xfrm>
          <a:off x="0" y="0"/>
          <a:ext cx="0" cy="0"/>
          <a:chOff x="0" y="0"/>
          <a:chExt cx="0" cy="0"/>
        </a:xfrm>
      </p:grpSpPr>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8" name="Oval 17">
            <a:extLst>
              <a:ext uri="{FF2B5EF4-FFF2-40B4-BE49-F238E27FC236}">
                <a16:creationId xmlns:a16="http://schemas.microsoft.com/office/drawing/2014/main" id="{72EA2DCB-9C25-1121-6452-AA291EA7F081}"/>
              </a:ext>
            </a:extLst>
          </p:cNvPr>
          <p:cNvSpPr/>
          <p:nvPr userDrawn="1"/>
        </p:nvSpPr>
        <p:spPr>
          <a:xfrm>
            <a:off x="2706699" y="1398453"/>
            <a:ext cx="972000" cy="972000"/>
          </a:xfrm>
          <a:prstGeom prst="ellipse">
            <a:avLst/>
          </a:prstGeom>
          <a:solidFill>
            <a:srgbClr val="1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p:nvPr>
        </p:nvSpPr>
        <p:spPr>
          <a:xfrm>
            <a:off x="6140059" y="1213501"/>
            <a:ext cx="2445865" cy="230832"/>
          </a:xfrm>
          <a:prstGeom prst="rect">
            <a:avLst/>
          </a:prstGeom>
        </p:spPr>
        <p:txBody>
          <a:bodyPr wrap="square" anchor="ctr">
            <a:spAutoFit/>
          </a:bodyPr>
          <a:lstStyle>
            <a:lvl1pPr marL="0" indent="0" algn="l">
              <a:buNone/>
              <a:defRPr sz="1000" b="1" i="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0" name="Textplatzhalter 7">
            <a:extLst>
              <a:ext uri="{FF2B5EF4-FFF2-40B4-BE49-F238E27FC236}">
                <a16:creationId xmlns:a16="http://schemas.microsoft.com/office/drawing/2014/main" id="{1C172FBD-A76C-EDC3-FFD2-8372EF00F981}"/>
              </a:ext>
            </a:extLst>
          </p:cNvPr>
          <p:cNvSpPr>
            <a:spLocks noGrp="1"/>
          </p:cNvSpPr>
          <p:nvPr>
            <p:ph type="body" sz="quarter" idx="18" hasCustomPrompt="1"/>
          </p:nvPr>
        </p:nvSpPr>
        <p:spPr>
          <a:xfrm>
            <a:off x="1937377" y="4039233"/>
            <a:ext cx="2572339" cy="397032"/>
          </a:xfrm>
          <a:prstGeom prst="rect">
            <a:avLst/>
          </a:prstGeom>
        </p:spPr>
        <p:txBody>
          <a:bodyPr anchor="t">
            <a:noAutofit/>
          </a:bodyPr>
          <a:lstStyle>
            <a:lvl1pPr marL="0" indent="0" algn="ctr">
              <a:buNone/>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Headline</a:t>
            </a:r>
          </a:p>
        </p:txBody>
      </p:sp>
      <p:sp>
        <p:nvSpPr>
          <p:cNvPr id="13" name="Textplatzhalter 7">
            <a:extLst>
              <a:ext uri="{FF2B5EF4-FFF2-40B4-BE49-F238E27FC236}">
                <a16:creationId xmlns:a16="http://schemas.microsoft.com/office/drawing/2014/main" id="{06FE2020-B407-B077-F694-6987F5184DCA}"/>
              </a:ext>
            </a:extLst>
          </p:cNvPr>
          <p:cNvSpPr>
            <a:spLocks noGrp="1"/>
          </p:cNvSpPr>
          <p:nvPr>
            <p:ph type="body" sz="quarter" idx="21"/>
          </p:nvPr>
        </p:nvSpPr>
        <p:spPr>
          <a:xfrm>
            <a:off x="6338025" y="1398193"/>
            <a:ext cx="2247899" cy="551509"/>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33" name="Textplatzhalter 31">
            <a:extLst>
              <a:ext uri="{FF2B5EF4-FFF2-40B4-BE49-F238E27FC236}">
                <a16:creationId xmlns:a16="http://schemas.microsoft.com/office/drawing/2014/main" id="{ECE9C141-961A-EE10-4BCA-F4E6524F7E07}"/>
              </a:ext>
            </a:extLst>
          </p:cNvPr>
          <p:cNvSpPr>
            <a:spLocks noGrp="1"/>
          </p:cNvSpPr>
          <p:nvPr>
            <p:ph type="body" sz="quarter" idx="23" hasCustomPrompt="1"/>
          </p:nvPr>
        </p:nvSpPr>
        <p:spPr>
          <a:xfrm>
            <a:off x="2897265" y="1549307"/>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23" name="Oval 22">
            <a:extLst>
              <a:ext uri="{FF2B5EF4-FFF2-40B4-BE49-F238E27FC236}">
                <a16:creationId xmlns:a16="http://schemas.microsoft.com/office/drawing/2014/main" id="{19BDE7A4-11FB-3EDD-6513-E98682B4B185}"/>
              </a:ext>
            </a:extLst>
          </p:cNvPr>
          <p:cNvSpPr/>
          <p:nvPr userDrawn="1"/>
        </p:nvSpPr>
        <p:spPr>
          <a:xfrm>
            <a:off x="1606500" y="1921599"/>
            <a:ext cx="972000" cy="9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75DCE075-39B0-BB01-6281-FE1A0E8BF057}"/>
              </a:ext>
            </a:extLst>
          </p:cNvPr>
          <p:cNvSpPr/>
          <p:nvPr userDrawn="1"/>
        </p:nvSpPr>
        <p:spPr>
          <a:xfrm>
            <a:off x="492861" y="2429044"/>
            <a:ext cx="972000" cy="9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platzhalter 31">
            <a:extLst>
              <a:ext uri="{FF2B5EF4-FFF2-40B4-BE49-F238E27FC236}">
                <a16:creationId xmlns:a16="http://schemas.microsoft.com/office/drawing/2014/main" id="{4F16B856-4998-956E-2E03-C1DD1908B2F0}"/>
              </a:ext>
            </a:extLst>
          </p:cNvPr>
          <p:cNvSpPr>
            <a:spLocks noGrp="1"/>
          </p:cNvSpPr>
          <p:nvPr>
            <p:ph type="body" sz="quarter" idx="27" hasCustomPrompt="1"/>
          </p:nvPr>
        </p:nvSpPr>
        <p:spPr>
          <a:xfrm>
            <a:off x="1805777" y="2060050"/>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1" name="Textplatzhalter 31">
            <a:extLst>
              <a:ext uri="{FF2B5EF4-FFF2-40B4-BE49-F238E27FC236}">
                <a16:creationId xmlns:a16="http://schemas.microsoft.com/office/drawing/2014/main" id="{A1A2C589-8361-2984-9742-0A1771A05D96}"/>
              </a:ext>
            </a:extLst>
          </p:cNvPr>
          <p:cNvSpPr>
            <a:spLocks noGrp="1"/>
          </p:cNvSpPr>
          <p:nvPr>
            <p:ph type="body" sz="quarter" idx="28" hasCustomPrompt="1"/>
          </p:nvPr>
        </p:nvSpPr>
        <p:spPr>
          <a:xfrm>
            <a:off x="679121" y="2570793"/>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6" name="Oval 35">
            <a:extLst>
              <a:ext uri="{FF2B5EF4-FFF2-40B4-BE49-F238E27FC236}">
                <a16:creationId xmlns:a16="http://schemas.microsoft.com/office/drawing/2014/main" id="{AEF5BAEA-3056-E0EC-E1FD-C0ACDFA1602A}"/>
              </a:ext>
            </a:extLst>
          </p:cNvPr>
          <p:cNvSpPr/>
          <p:nvPr userDrawn="1"/>
        </p:nvSpPr>
        <p:spPr>
          <a:xfrm>
            <a:off x="3867935" y="1913099"/>
            <a:ext cx="972000" cy="9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8" name="Textplatzhalter 31">
            <a:extLst>
              <a:ext uri="{FF2B5EF4-FFF2-40B4-BE49-F238E27FC236}">
                <a16:creationId xmlns:a16="http://schemas.microsoft.com/office/drawing/2014/main" id="{5C8F5271-5DA0-E1C3-CF51-B17B13D59A62}"/>
              </a:ext>
            </a:extLst>
          </p:cNvPr>
          <p:cNvSpPr>
            <a:spLocks noGrp="1"/>
          </p:cNvSpPr>
          <p:nvPr>
            <p:ph type="body" sz="quarter" idx="29" hasCustomPrompt="1"/>
          </p:nvPr>
        </p:nvSpPr>
        <p:spPr>
          <a:xfrm>
            <a:off x="4058501" y="2063953"/>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9" name="Oval 38">
            <a:extLst>
              <a:ext uri="{FF2B5EF4-FFF2-40B4-BE49-F238E27FC236}">
                <a16:creationId xmlns:a16="http://schemas.microsoft.com/office/drawing/2014/main" id="{131DFE64-01D5-CB60-E543-FA8D21A81893}"/>
              </a:ext>
            </a:extLst>
          </p:cNvPr>
          <p:cNvSpPr/>
          <p:nvPr userDrawn="1"/>
        </p:nvSpPr>
        <p:spPr>
          <a:xfrm>
            <a:off x="4985163" y="2410514"/>
            <a:ext cx="972000" cy="9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0" name="Textplatzhalter 31">
            <a:extLst>
              <a:ext uri="{FF2B5EF4-FFF2-40B4-BE49-F238E27FC236}">
                <a16:creationId xmlns:a16="http://schemas.microsoft.com/office/drawing/2014/main" id="{84A47511-0411-4412-FC93-79E37B7E580C}"/>
              </a:ext>
            </a:extLst>
          </p:cNvPr>
          <p:cNvSpPr>
            <a:spLocks noGrp="1"/>
          </p:cNvSpPr>
          <p:nvPr>
            <p:ph type="body" sz="quarter" idx="30" hasCustomPrompt="1"/>
          </p:nvPr>
        </p:nvSpPr>
        <p:spPr>
          <a:xfrm>
            <a:off x="5175729" y="2561364"/>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41" name="Oval 40">
            <a:extLst>
              <a:ext uri="{FF2B5EF4-FFF2-40B4-BE49-F238E27FC236}">
                <a16:creationId xmlns:a16="http://schemas.microsoft.com/office/drawing/2014/main" id="{1BBCC747-1125-7224-E356-1A6B5B379BB9}"/>
              </a:ext>
            </a:extLst>
          </p:cNvPr>
          <p:cNvSpPr/>
          <p:nvPr userDrawn="1"/>
        </p:nvSpPr>
        <p:spPr>
          <a:xfrm>
            <a:off x="2197688" y="3714675"/>
            <a:ext cx="216000" cy="21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43" name="Gerade Verbindung 42">
            <a:extLst>
              <a:ext uri="{FF2B5EF4-FFF2-40B4-BE49-F238E27FC236}">
                <a16:creationId xmlns:a16="http://schemas.microsoft.com/office/drawing/2014/main" id="{28F5334D-1B83-AE4D-4732-2E9D488F7DEC}"/>
              </a:ext>
            </a:extLst>
          </p:cNvPr>
          <p:cNvCxnSpPr>
            <a:cxnSpLocks/>
          </p:cNvCxnSpPr>
          <p:nvPr userDrawn="1"/>
        </p:nvCxnSpPr>
        <p:spPr>
          <a:xfrm>
            <a:off x="1146560" y="3168338"/>
            <a:ext cx="1235496" cy="699527"/>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792B527-C9BF-B43F-C5A4-706C8A2D5B07}"/>
              </a:ext>
            </a:extLst>
          </p:cNvPr>
          <p:cNvSpPr/>
          <p:nvPr userDrawn="1"/>
        </p:nvSpPr>
        <p:spPr>
          <a:xfrm>
            <a:off x="2609695" y="3430882"/>
            <a:ext cx="216000" cy="2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47" name="Gerade Verbindung 46">
            <a:extLst>
              <a:ext uri="{FF2B5EF4-FFF2-40B4-BE49-F238E27FC236}">
                <a16:creationId xmlns:a16="http://schemas.microsoft.com/office/drawing/2014/main" id="{4887130B-46D0-F8E9-F7FE-283D130B2CB2}"/>
              </a:ext>
            </a:extLst>
          </p:cNvPr>
          <p:cNvCxnSpPr>
            <a:cxnSpLocks/>
            <a:endCxn id="46" idx="5"/>
          </p:cNvCxnSpPr>
          <p:nvPr userDrawn="1"/>
        </p:nvCxnSpPr>
        <p:spPr>
          <a:xfrm>
            <a:off x="2191571" y="2791895"/>
            <a:ext cx="602492" cy="823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6D38069-4CFB-B431-9417-6958FA18BC91}"/>
              </a:ext>
            </a:extLst>
          </p:cNvPr>
          <p:cNvSpPr/>
          <p:nvPr userDrawn="1"/>
        </p:nvSpPr>
        <p:spPr>
          <a:xfrm rot="20975668">
            <a:off x="3092897" y="3330848"/>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52" name="Gerade Verbindung 51">
            <a:extLst>
              <a:ext uri="{FF2B5EF4-FFF2-40B4-BE49-F238E27FC236}">
                <a16:creationId xmlns:a16="http://schemas.microsoft.com/office/drawing/2014/main" id="{509D79F2-E13E-7406-0C32-F42BACE47035}"/>
              </a:ext>
            </a:extLst>
          </p:cNvPr>
          <p:cNvCxnSpPr>
            <a:cxnSpLocks/>
          </p:cNvCxnSpPr>
          <p:nvPr userDrawn="1"/>
        </p:nvCxnSpPr>
        <p:spPr>
          <a:xfrm>
            <a:off x="3197093" y="2232337"/>
            <a:ext cx="2704" cy="1109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B753B17D-E373-559E-BBA3-E729C18F723C}"/>
              </a:ext>
            </a:extLst>
          </p:cNvPr>
          <p:cNvSpPr/>
          <p:nvPr userDrawn="1"/>
        </p:nvSpPr>
        <p:spPr>
          <a:xfrm>
            <a:off x="3631387" y="343040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58" name="Gerade Verbindung 57">
            <a:extLst>
              <a:ext uri="{FF2B5EF4-FFF2-40B4-BE49-F238E27FC236}">
                <a16:creationId xmlns:a16="http://schemas.microsoft.com/office/drawing/2014/main" id="{D98BE670-E1C8-B35B-9817-1B6BE2C28ECE}"/>
              </a:ext>
            </a:extLst>
          </p:cNvPr>
          <p:cNvCxnSpPr>
            <a:cxnSpLocks/>
            <a:endCxn id="57" idx="7"/>
          </p:cNvCxnSpPr>
          <p:nvPr userDrawn="1"/>
        </p:nvCxnSpPr>
        <p:spPr>
          <a:xfrm flipH="1">
            <a:off x="3815755" y="2722269"/>
            <a:ext cx="477545" cy="73976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226B2233-F93E-EA1C-860A-F6BFCD8FB200}"/>
              </a:ext>
            </a:extLst>
          </p:cNvPr>
          <p:cNvSpPr/>
          <p:nvPr userDrawn="1"/>
        </p:nvSpPr>
        <p:spPr>
          <a:xfrm>
            <a:off x="4058500" y="3708883"/>
            <a:ext cx="216000"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62" name="Gerade Verbindung 61">
            <a:extLst>
              <a:ext uri="{FF2B5EF4-FFF2-40B4-BE49-F238E27FC236}">
                <a16:creationId xmlns:a16="http://schemas.microsoft.com/office/drawing/2014/main" id="{FF109350-BF88-48A2-ED9A-A9C035FC3B21}"/>
              </a:ext>
            </a:extLst>
          </p:cNvPr>
          <p:cNvCxnSpPr>
            <a:cxnSpLocks/>
            <a:endCxn id="61" idx="3"/>
          </p:cNvCxnSpPr>
          <p:nvPr userDrawn="1"/>
        </p:nvCxnSpPr>
        <p:spPr>
          <a:xfrm flipH="1">
            <a:off x="4090134" y="3167639"/>
            <a:ext cx="1232924" cy="725612"/>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Textplatzhalter 7">
            <a:extLst>
              <a:ext uri="{FF2B5EF4-FFF2-40B4-BE49-F238E27FC236}">
                <a16:creationId xmlns:a16="http://schemas.microsoft.com/office/drawing/2014/main" id="{C7953C0D-D753-7C3B-947C-9E8F8ADCCE65}"/>
              </a:ext>
            </a:extLst>
          </p:cNvPr>
          <p:cNvSpPr>
            <a:spLocks noGrp="1"/>
          </p:cNvSpPr>
          <p:nvPr>
            <p:ph type="body" sz="quarter" idx="31"/>
          </p:nvPr>
        </p:nvSpPr>
        <p:spPr>
          <a:xfrm>
            <a:off x="6140059" y="2001505"/>
            <a:ext cx="2445865" cy="230832"/>
          </a:xfrm>
          <a:prstGeom prst="rect">
            <a:avLst/>
          </a:prstGeom>
        </p:spPr>
        <p:txBody>
          <a:bodyPr wrap="square" anchor="ctr">
            <a:spAutoFit/>
          </a:bodyPr>
          <a:lstStyle>
            <a:lvl1pPr marL="0" indent="0" algn="l">
              <a:buNone/>
              <a:defRPr sz="10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18" name="Textplatzhalter 7">
            <a:extLst>
              <a:ext uri="{FF2B5EF4-FFF2-40B4-BE49-F238E27FC236}">
                <a16:creationId xmlns:a16="http://schemas.microsoft.com/office/drawing/2014/main" id="{E550B662-211C-C001-EEA9-7C950B7069A6}"/>
              </a:ext>
            </a:extLst>
          </p:cNvPr>
          <p:cNvSpPr>
            <a:spLocks noGrp="1"/>
          </p:cNvSpPr>
          <p:nvPr>
            <p:ph type="body" sz="quarter" idx="32"/>
          </p:nvPr>
        </p:nvSpPr>
        <p:spPr>
          <a:xfrm>
            <a:off x="6338025" y="2186198"/>
            <a:ext cx="2247899" cy="551509"/>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19" name="Textplatzhalter 7">
            <a:extLst>
              <a:ext uri="{FF2B5EF4-FFF2-40B4-BE49-F238E27FC236}">
                <a16:creationId xmlns:a16="http://schemas.microsoft.com/office/drawing/2014/main" id="{F3B854CF-D275-33B4-DC98-14AFFAB2204C}"/>
              </a:ext>
            </a:extLst>
          </p:cNvPr>
          <p:cNvSpPr>
            <a:spLocks noGrp="1"/>
          </p:cNvSpPr>
          <p:nvPr>
            <p:ph type="body" sz="quarter" idx="33"/>
          </p:nvPr>
        </p:nvSpPr>
        <p:spPr>
          <a:xfrm>
            <a:off x="6140059" y="2780082"/>
            <a:ext cx="2445865" cy="230832"/>
          </a:xfrm>
          <a:prstGeom prst="rect">
            <a:avLst/>
          </a:prstGeom>
        </p:spPr>
        <p:txBody>
          <a:bodyPr wrap="square" anchor="ctr">
            <a:spAutoFit/>
          </a:bodyPr>
          <a:lstStyle>
            <a:lvl1pPr marL="0" indent="0" algn="l">
              <a:buNone/>
              <a:defRPr sz="10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20" name="Textplatzhalter 7">
            <a:extLst>
              <a:ext uri="{FF2B5EF4-FFF2-40B4-BE49-F238E27FC236}">
                <a16:creationId xmlns:a16="http://schemas.microsoft.com/office/drawing/2014/main" id="{E2CA55FE-8D10-C402-4B26-DF305AC79FE9}"/>
              </a:ext>
            </a:extLst>
          </p:cNvPr>
          <p:cNvSpPr>
            <a:spLocks noGrp="1"/>
          </p:cNvSpPr>
          <p:nvPr>
            <p:ph type="body" sz="quarter" idx="34"/>
          </p:nvPr>
        </p:nvSpPr>
        <p:spPr>
          <a:xfrm>
            <a:off x="6338025" y="2964775"/>
            <a:ext cx="2247899" cy="551509"/>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21" name="Textplatzhalter 7">
            <a:extLst>
              <a:ext uri="{FF2B5EF4-FFF2-40B4-BE49-F238E27FC236}">
                <a16:creationId xmlns:a16="http://schemas.microsoft.com/office/drawing/2014/main" id="{3E2EDE32-4BE1-B242-59BC-54CEE0DF654F}"/>
              </a:ext>
            </a:extLst>
          </p:cNvPr>
          <p:cNvSpPr>
            <a:spLocks noGrp="1"/>
          </p:cNvSpPr>
          <p:nvPr>
            <p:ph type="body" sz="quarter" idx="35"/>
          </p:nvPr>
        </p:nvSpPr>
        <p:spPr>
          <a:xfrm>
            <a:off x="6140059" y="3549232"/>
            <a:ext cx="2445865" cy="230832"/>
          </a:xfrm>
          <a:prstGeom prst="rect">
            <a:avLst/>
          </a:prstGeom>
        </p:spPr>
        <p:txBody>
          <a:bodyPr wrap="square" anchor="ctr">
            <a:spAutoFit/>
          </a:bodyPr>
          <a:lstStyle>
            <a:lvl1pPr marL="0" indent="0" algn="l">
              <a:buNone/>
              <a:defRPr sz="10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22" name="Textplatzhalter 7">
            <a:extLst>
              <a:ext uri="{FF2B5EF4-FFF2-40B4-BE49-F238E27FC236}">
                <a16:creationId xmlns:a16="http://schemas.microsoft.com/office/drawing/2014/main" id="{36CB2FD5-FD65-22DE-BA20-464A6EF8AF00}"/>
              </a:ext>
            </a:extLst>
          </p:cNvPr>
          <p:cNvSpPr>
            <a:spLocks noGrp="1"/>
          </p:cNvSpPr>
          <p:nvPr>
            <p:ph type="body" sz="quarter" idx="36"/>
          </p:nvPr>
        </p:nvSpPr>
        <p:spPr>
          <a:xfrm>
            <a:off x="6338025" y="3733924"/>
            <a:ext cx="2247899" cy="551509"/>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23" name="Textplatzhalter 7">
            <a:extLst>
              <a:ext uri="{FF2B5EF4-FFF2-40B4-BE49-F238E27FC236}">
                <a16:creationId xmlns:a16="http://schemas.microsoft.com/office/drawing/2014/main" id="{4E3D6BBF-CE57-2513-6853-E28A5663A45E}"/>
              </a:ext>
            </a:extLst>
          </p:cNvPr>
          <p:cNvSpPr>
            <a:spLocks noGrp="1"/>
          </p:cNvSpPr>
          <p:nvPr>
            <p:ph type="body" sz="quarter" idx="37"/>
          </p:nvPr>
        </p:nvSpPr>
        <p:spPr>
          <a:xfrm>
            <a:off x="6140059" y="4318382"/>
            <a:ext cx="2445865" cy="230832"/>
          </a:xfrm>
          <a:prstGeom prst="rect">
            <a:avLst/>
          </a:prstGeom>
        </p:spPr>
        <p:txBody>
          <a:bodyPr wrap="square" anchor="ctr">
            <a:spAutoFit/>
          </a:bodyPr>
          <a:lstStyle>
            <a:lvl1pPr marL="0" indent="0" algn="l">
              <a:buNone/>
              <a:defRPr sz="1000" b="1"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24" name="Textplatzhalter 7">
            <a:extLst>
              <a:ext uri="{FF2B5EF4-FFF2-40B4-BE49-F238E27FC236}">
                <a16:creationId xmlns:a16="http://schemas.microsoft.com/office/drawing/2014/main" id="{0A339F5C-2823-A606-4234-C109B3E8D101}"/>
              </a:ext>
            </a:extLst>
          </p:cNvPr>
          <p:cNvSpPr>
            <a:spLocks noGrp="1"/>
          </p:cNvSpPr>
          <p:nvPr>
            <p:ph type="body" sz="quarter" idx="38"/>
          </p:nvPr>
        </p:nvSpPr>
        <p:spPr>
          <a:xfrm>
            <a:off x="6338025" y="4503075"/>
            <a:ext cx="2247899" cy="551509"/>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pic>
        <p:nvPicPr>
          <p:cNvPr id="2" name="Grafik 1" descr="Ein Bild, das Logo enthält.&#10;&#10;Automatisch generierte Beschreibung">
            <a:extLst>
              <a:ext uri="{FF2B5EF4-FFF2-40B4-BE49-F238E27FC236}">
                <a16:creationId xmlns:a16="http://schemas.microsoft.com/office/drawing/2014/main" id="{6E906F9A-1AF2-C18C-F616-F502AC6288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7988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apitelübersicht_5_Liste">
    <p:spTree>
      <p:nvGrpSpPr>
        <p:cNvPr id="1" name=""/>
        <p:cNvGrpSpPr/>
        <p:nvPr/>
      </p:nvGrpSpPr>
      <p:grpSpPr>
        <a:xfrm>
          <a:off x="0" y="0"/>
          <a:ext cx="0" cy="0"/>
          <a:chOff x="0" y="0"/>
          <a:chExt cx="0" cy="0"/>
        </a:xfrm>
      </p:grpSpPr>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18" name="Oval 17">
            <a:extLst>
              <a:ext uri="{FF2B5EF4-FFF2-40B4-BE49-F238E27FC236}">
                <a16:creationId xmlns:a16="http://schemas.microsoft.com/office/drawing/2014/main" id="{72EA2DCB-9C25-1121-6452-AA291EA7F081}"/>
              </a:ext>
            </a:extLst>
          </p:cNvPr>
          <p:cNvSpPr/>
          <p:nvPr userDrawn="1"/>
        </p:nvSpPr>
        <p:spPr>
          <a:xfrm>
            <a:off x="715233" y="1528766"/>
            <a:ext cx="972000" cy="972000"/>
          </a:xfrm>
          <a:prstGeom prst="ellipse">
            <a:avLst/>
          </a:prstGeom>
          <a:solidFill>
            <a:srgbClr val="1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p:nvPr>
        </p:nvSpPr>
        <p:spPr>
          <a:xfrm>
            <a:off x="503215" y="3545291"/>
            <a:ext cx="1319876" cy="369332"/>
          </a:xfrm>
          <a:prstGeom prst="rect">
            <a:avLst/>
          </a:prstGeom>
        </p:spPr>
        <p:txBody>
          <a:bodyPr wrap="square" anchor="ctr">
            <a:spAutoFit/>
          </a:bodyPr>
          <a:lstStyle>
            <a:lvl1pPr marL="0" indent="0" algn="ctr">
              <a:buNone/>
              <a:defRPr sz="10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3" name="Textplatzhalter 7">
            <a:extLst>
              <a:ext uri="{FF2B5EF4-FFF2-40B4-BE49-F238E27FC236}">
                <a16:creationId xmlns:a16="http://schemas.microsoft.com/office/drawing/2014/main" id="{06FE2020-B407-B077-F694-6987F5184DCA}"/>
              </a:ext>
            </a:extLst>
          </p:cNvPr>
          <p:cNvSpPr>
            <a:spLocks noGrp="1"/>
          </p:cNvSpPr>
          <p:nvPr>
            <p:ph type="body" sz="quarter" idx="21"/>
          </p:nvPr>
        </p:nvSpPr>
        <p:spPr>
          <a:xfrm>
            <a:off x="300905" y="3893255"/>
            <a:ext cx="1724499" cy="966619"/>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33" name="Textplatzhalter 31">
            <a:extLst>
              <a:ext uri="{FF2B5EF4-FFF2-40B4-BE49-F238E27FC236}">
                <a16:creationId xmlns:a16="http://schemas.microsoft.com/office/drawing/2014/main" id="{ECE9C141-961A-EE10-4BCA-F4E6524F7E07}"/>
              </a:ext>
            </a:extLst>
          </p:cNvPr>
          <p:cNvSpPr>
            <a:spLocks noGrp="1"/>
          </p:cNvSpPr>
          <p:nvPr>
            <p:ph type="body" sz="quarter" idx="23" hasCustomPrompt="1"/>
          </p:nvPr>
        </p:nvSpPr>
        <p:spPr>
          <a:xfrm>
            <a:off x="862257" y="1668734"/>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23" name="Oval 22">
            <a:extLst>
              <a:ext uri="{FF2B5EF4-FFF2-40B4-BE49-F238E27FC236}">
                <a16:creationId xmlns:a16="http://schemas.microsoft.com/office/drawing/2014/main" id="{19BDE7A4-11FB-3EDD-6513-E98682B4B185}"/>
              </a:ext>
            </a:extLst>
          </p:cNvPr>
          <p:cNvSpPr/>
          <p:nvPr userDrawn="1"/>
        </p:nvSpPr>
        <p:spPr>
          <a:xfrm>
            <a:off x="2403065" y="1528766"/>
            <a:ext cx="972000" cy="9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75DCE075-39B0-BB01-6281-FE1A0E8BF057}"/>
              </a:ext>
            </a:extLst>
          </p:cNvPr>
          <p:cNvSpPr/>
          <p:nvPr userDrawn="1"/>
        </p:nvSpPr>
        <p:spPr>
          <a:xfrm>
            <a:off x="5780105" y="1533367"/>
            <a:ext cx="972000" cy="9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platzhalter 31">
            <a:extLst>
              <a:ext uri="{FF2B5EF4-FFF2-40B4-BE49-F238E27FC236}">
                <a16:creationId xmlns:a16="http://schemas.microsoft.com/office/drawing/2014/main" id="{4F16B856-4998-956E-2E03-C1DD1908B2F0}"/>
              </a:ext>
            </a:extLst>
          </p:cNvPr>
          <p:cNvSpPr>
            <a:spLocks noGrp="1"/>
          </p:cNvSpPr>
          <p:nvPr>
            <p:ph type="body" sz="quarter" idx="27" hasCustomPrompt="1"/>
          </p:nvPr>
        </p:nvSpPr>
        <p:spPr>
          <a:xfrm>
            <a:off x="2580572" y="1656331"/>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1" name="Textplatzhalter 31">
            <a:extLst>
              <a:ext uri="{FF2B5EF4-FFF2-40B4-BE49-F238E27FC236}">
                <a16:creationId xmlns:a16="http://schemas.microsoft.com/office/drawing/2014/main" id="{A1A2C589-8361-2984-9742-0A1771A05D96}"/>
              </a:ext>
            </a:extLst>
          </p:cNvPr>
          <p:cNvSpPr>
            <a:spLocks noGrp="1"/>
          </p:cNvSpPr>
          <p:nvPr>
            <p:ph type="body" sz="quarter" idx="28" hasCustomPrompt="1"/>
          </p:nvPr>
        </p:nvSpPr>
        <p:spPr>
          <a:xfrm>
            <a:off x="5966365" y="1664230"/>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6" name="Oval 35">
            <a:extLst>
              <a:ext uri="{FF2B5EF4-FFF2-40B4-BE49-F238E27FC236}">
                <a16:creationId xmlns:a16="http://schemas.microsoft.com/office/drawing/2014/main" id="{AEF5BAEA-3056-E0EC-E1FD-C0ACDFA1602A}"/>
              </a:ext>
            </a:extLst>
          </p:cNvPr>
          <p:cNvSpPr/>
          <p:nvPr userDrawn="1"/>
        </p:nvSpPr>
        <p:spPr>
          <a:xfrm>
            <a:off x="4098545" y="1531169"/>
            <a:ext cx="972000" cy="9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8" name="Textplatzhalter 31">
            <a:extLst>
              <a:ext uri="{FF2B5EF4-FFF2-40B4-BE49-F238E27FC236}">
                <a16:creationId xmlns:a16="http://schemas.microsoft.com/office/drawing/2014/main" id="{5C8F5271-5DA0-E1C3-CF51-B17B13D59A62}"/>
              </a:ext>
            </a:extLst>
          </p:cNvPr>
          <p:cNvSpPr>
            <a:spLocks noGrp="1"/>
          </p:cNvSpPr>
          <p:nvPr>
            <p:ph type="body" sz="quarter" idx="29" hasCustomPrompt="1"/>
          </p:nvPr>
        </p:nvSpPr>
        <p:spPr>
          <a:xfrm>
            <a:off x="4278225" y="1671137"/>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9" name="Oval 38">
            <a:extLst>
              <a:ext uri="{FF2B5EF4-FFF2-40B4-BE49-F238E27FC236}">
                <a16:creationId xmlns:a16="http://schemas.microsoft.com/office/drawing/2014/main" id="{131DFE64-01D5-CB60-E543-FA8D21A81893}"/>
              </a:ext>
            </a:extLst>
          </p:cNvPr>
          <p:cNvSpPr/>
          <p:nvPr userDrawn="1"/>
        </p:nvSpPr>
        <p:spPr>
          <a:xfrm>
            <a:off x="7499259" y="1531169"/>
            <a:ext cx="972000" cy="9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0" name="Textplatzhalter 31">
            <a:extLst>
              <a:ext uri="{FF2B5EF4-FFF2-40B4-BE49-F238E27FC236}">
                <a16:creationId xmlns:a16="http://schemas.microsoft.com/office/drawing/2014/main" id="{84A47511-0411-4412-FC93-79E37B7E580C}"/>
              </a:ext>
            </a:extLst>
          </p:cNvPr>
          <p:cNvSpPr>
            <a:spLocks noGrp="1"/>
          </p:cNvSpPr>
          <p:nvPr>
            <p:ph type="body" sz="quarter" idx="30" hasCustomPrompt="1"/>
          </p:nvPr>
        </p:nvSpPr>
        <p:spPr>
          <a:xfrm>
            <a:off x="7689825" y="1671137"/>
            <a:ext cx="538163" cy="766763"/>
          </a:xfrm>
          <a:prstGeom prst="rect">
            <a:avLst/>
          </a:prstGeom>
        </p:spPr>
        <p:txBody>
          <a:bodyPr/>
          <a:lstStyle>
            <a:lvl1pPr marL="0" indent="0">
              <a:buNone/>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cxnSp>
        <p:nvCxnSpPr>
          <p:cNvPr id="47" name="Gerade Verbindung 46">
            <a:extLst>
              <a:ext uri="{FF2B5EF4-FFF2-40B4-BE49-F238E27FC236}">
                <a16:creationId xmlns:a16="http://schemas.microsoft.com/office/drawing/2014/main" id="{4887130B-46D0-F8E9-F7FE-283D130B2CB2}"/>
              </a:ext>
            </a:extLst>
          </p:cNvPr>
          <p:cNvCxnSpPr>
            <a:cxnSpLocks/>
          </p:cNvCxnSpPr>
          <p:nvPr userDrawn="1"/>
        </p:nvCxnSpPr>
        <p:spPr>
          <a:xfrm>
            <a:off x="2869529" y="2500766"/>
            <a:ext cx="6512" cy="92963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512BBDD7-23FF-FFA1-E8E8-4FCE4F031CBC}"/>
              </a:ext>
            </a:extLst>
          </p:cNvPr>
          <p:cNvCxnSpPr>
            <a:cxnSpLocks/>
          </p:cNvCxnSpPr>
          <p:nvPr userDrawn="1"/>
        </p:nvCxnSpPr>
        <p:spPr>
          <a:xfrm>
            <a:off x="1174049" y="2500766"/>
            <a:ext cx="6512" cy="9296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FBA58C9B-E769-0D23-8AB0-5514F009B390}"/>
              </a:ext>
            </a:extLst>
          </p:cNvPr>
          <p:cNvCxnSpPr>
            <a:cxnSpLocks/>
          </p:cNvCxnSpPr>
          <p:nvPr userDrawn="1"/>
        </p:nvCxnSpPr>
        <p:spPr>
          <a:xfrm>
            <a:off x="4584787" y="2500766"/>
            <a:ext cx="6512" cy="92963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7BDE6A72-8F04-2319-882E-424393C21A35}"/>
              </a:ext>
            </a:extLst>
          </p:cNvPr>
          <p:cNvCxnSpPr>
            <a:cxnSpLocks/>
          </p:cNvCxnSpPr>
          <p:nvPr userDrawn="1"/>
        </p:nvCxnSpPr>
        <p:spPr>
          <a:xfrm>
            <a:off x="7955649" y="2500766"/>
            <a:ext cx="6512" cy="92963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F2A5D117-14E7-55C9-1A58-DEFA781E0998}"/>
              </a:ext>
            </a:extLst>
          </p:cNvPr>
          <p:cNvCxnSpPr>
            <a:cxnSpLocks/>
          </p:cNvCxnSpPr>
          <p:nvPr userDrawn="1"/>
        </p:nvCxnSpPr>
        <p:spPr>
          <a:xfrm>
            <a:off x="6262849" y="2500766"/>
            <a:ext cx="6512" cy="92963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platzhalter 7">
            <a:extLst>
              <a:ext uri="{FF2B5EF4-FFF2-40B4-BE49-F238E27FC236}">
                <a16:creationId xmlns:a16="http://schemas.microsoft.com/office/drawing/2014/main" id="{610DE475-BF0D-1E47-5B4D-A318DFA5C125}"/>
              </a:ext>
            </a:extLst>
          </p:cNvPr>
          <p:cNvSpPr>
            <a:spLocks noGrp="1"/>
          </p:cNvSpPr>
          <p:nvPr>
            <p:ph type="body" sz="quarter" idx="31"/>
          </p:nvPr>
        </p:nvSpPr>
        <p:spPr>
          <a:xfrm>
            <a:off x="2216103" y="3550096"/>
            <a:ext cx="1319876" cy="369332"/>
          </a:xfrm>
          <a:prstGeom prst="rect">
            <a:avLst/>
          </a:prstGeom>
        </p:spPr>
        <p:txBody>
          <a:bodyPr wrap="square" anchor="ctr">
            <a:spAutoFit/>
          </a:bodyPr>
          <a:lstStyle>
            <a:lvl1pPr marL="0" indent="0" algn="ctr">
              <a:buNone/>
              <a:defRPr sz="10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9" name="Textplatzhalter 7">
            <a:extLst>
              <a:ext uri="{FF2B5EF4-FFF2-40B4-BE49-F238E27FC236}">
                <a16:creationId xmlns:a16="http://schemas.microsoft.com/office/drawing/2014/main" id="{AABFBD1D-502E-AD22-7970-111E9C351548}"/>
              </a:ext>
            </a:extLst>
          </p:cNvPr>
          <p:cNvSpPr>
            <a:spLocks noGrp="1"/>
          </p:cNvSpPr>
          <p:nvPr>
            <p:ph type="body" sz="quarter" idx="32"/>
          </p:nvPr>
        </p:nvSpPr>
        <p:spPr>
          <a:xfrm>
            <a:off x="2013793" y="3898060"/>
            <a:ext cx="1724499" cy="957009"/>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0" name="Textplatzhalter 7">
            <a:extLst>
              <a:ext uri="{FF2B5EF4-FFF2-40B4-BE49-F238E27FC236}">
                <a16:creationId xmlns:a16="http://schemas.microsoft.com/office/drawing/2014/main" id="{302AB6FD-8C78-5F7D-9573-6F882F0314AA}"/>
              </a:ext>
            </a:extLst>
          </p:cNvPr>
          <p:cNvSpPr>
            <a:spLocks noGrp="1"/>
          </p:cNvSpPr>
          <p:nvPr>
            <p:ph type="body" sz="quarter" idx="33"/>
          </p:nvPr>
        </p:nvSpPr>
        <p:spPr>
          <a:xfrm>
            <a:off x="3928991" y="3554901"/>
            <a:ext cx="1319876" cy="369332"/>
          </a:xfrm>
          <a:prstGeom prst="rect">
            <a:avLst/>
          </a:prstGeom>
        </p:spPr>
        <p:txBody>
          <a:bodyPr wrap="square" anchor="ctr">
            <a:spAutoFit/>
          </a:bodyPr>
          <a:lstStyle>
            <a:lvl1pPr marL="0" indent="0" algn="ctr">
              <a:buNone/>
              <a:defRPr sz="10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21" name="Textplatzhalter 7">
            <a:extLst>
              <a:ext uri="{FF2B5EF4-FFF2-40B4-BE49-F238E27FC236}">
                <a16:creationId xmlns:a16="http://schemas.microsoft.com/office/drawing/2014/main" id="{C69DEB67-7826-CE7A-70F9-86D21DFA53C6}"/>
              </a:ext>
            </a:extLst>
          </p:cNvPr>
          <p:cNvSpPr>
            <a:spLocks noGrp="1"/>
          </p:cNvSpPr>
          <p:nvPr>
            <p:ph type="body" sz="quarter" idx="34"/>
          </p:nvPr>
        </p:nvSpPr>
        <p:spPr>
          <a:xfrm>
            <a:off x="3726680" y="3902865"/>
            <a:ext cx="1724499" cy="957009"/>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2" name="Textplatzhalter 7">
            <a:extLst>
              <a:ext uri="{FF2B5EF4-FFF2-40B4-BE49-F238E27FC236}">
                <a16:creationId xmlns:a16="http://schemas.microsoft.com/office/drawing/2014/main" id="{8B59246C-45F4-3A96-A70A-B1EE06CD88E2}"/>
              </a:ext>
            </a:extLst>
          </p:cNvPr>
          <p:cNvSpPr>
            <a:spLocks noGrp="1"/>
          </p:cNvSpPr>
          <p:nvPr>
            <p:ph type="body" sz="quarter" idx="35"/>
          </p:nvPr>
        </p:nvSpPr>
        <p:spPr>
          <a:xfrm>
            <a:off x="5641879" y="3559706"/>
            <a:ext cx="1319876" cy="369332"/>
          </a:xfrm>
          <a:prstGeom prst="rect">
            <a:avLst/>
          </a:prstGeom>
        </p:spPr>
        <p:txBody>
          <a:bodyPr wrap="square" anchor="ctr">
            <a:spAutoFit/>
          </a:bodyPr>
          <a:lstStyle>
            <a:lvl1pPr marL="0" indent="0" algn="ctr">
              <a:buNone/>
              <a:defRPr sz="1000" b="1" i="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24" name="Textplatzhalter 7">
            <a:extLst>
              <a:ext uri="{FF2B5EF4-FFF2-40B4-BE49-F238E27FC236}">
                <a16:creationId xmlns:a16="http://schemas.microsoft.com/office/drawing/2014/main" id="{D55DA410-DA6B-4D67-AEB8-D901980C7BFC}"/>
              </a:ext>
            </a:extLst>
          </p:cNvPr>
          <p:cNvSpPr>
            <a:spLocks noGrp="1"/>
          </p:cNvSpPr>
          <p:nvPr>
            <p:ph type="body" sz="quarter" idx="36"/>
          </p:nvPr>
        </p:nvSpPr>
        <p:spPr>
          <a:xfrm>
            <a:off x="5439569" y="3907670"/>
            <a:ext cx="1724499" cy="957009"/>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6" name="Textplatzhalter 7">
            <a:extLst>
              <a:ext uri="{FF2B5EF4-FFF2-40B4-BE49-F238E27FC236}">
                <a16:creationId xmlns:a16="http://schemas.microsoft.com/office/drawing/2014/main" id="{E884A8A0-8E28-3C16-5769-946E209722E3}"/>
              </a:ext>
            </a:extLst>
          </p:cNvPr>
          <p:cNvSpPr>
            <a:spLocks noGrp="1"/>
          </p:cNvSpPr>
          <p:nvPr>
            <p:ph type="body" sz="quarter" idx="37"/>
          </p:nvPr>
        </p:nvSpPr>
        <p:spPr>
          <a:xfrm>
            <a:off x="7354767" y="3564511"/>
            <a:ext cx="1319876" cy="369332"/>
          </a:xfrm>
          <a:prstGeom prst="rect">
            <a:avLst/>
          </a:prstGeom>
        </p:spPr>
        <p:txBody>
          <a:bodyPr wrap="square" anchor="ctr">
            <a:spAutoFit/>
          </a:bodyPr>
          <a:lstStyle>
            <a:lvl1pPr marL="0" indent="0" algn="ctr">
              <a:buNone/>
              <a:defRPr sz="1000" b="1"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27" name="Textplatzhalter 7">
            <a:extLst>
              <a:ext uri="{FF2B5EF4-FFF2-40B4-BE49-F238E27FC236}">
                <a16:creationId xmlns:a16="http://schemas.microsoft.com/office/drawing/2014/main" id="{B7C36ED2-0744-19C3-5ABC-5088B0392161}"/>
              </a:ext>
            </a:extLst>
          </p:cNvPr>
          <p:cNvSpPr>
            <a:spLocks noGrp="1"/>
          </p:cNvSpPr>
          <p:nvPr>
            <p:ph type="body" sz="quarter" idx="38"/>
          </p:nvPr>
        </p:nvSpPr>
        <p:spPr>
          <a:xfrm>
            <a:off x="7152457" y="3912475"/>
            <a:ext cx="1724499" cy="947399"/>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pic>
        <p:nvPicPr>
          <p:cNvPr id="2" name="Grafik 1" descr="Ein Bild, das Logo enthält.&#10;&#10;Automatisch generierte Beschreibung">
            <a:extLst>
              <a:ext uri="{FF2B5EF4-FFF2-40B4-BE49-F238E27FC236}">
                <a16:creationId xmlns:a16="http://schemas.microsoft.com/office/drawing/2014/main" id="{DBB750C8-9F8E-284D-A851-078CCCBD0A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06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übersicht_5_Kästen">
    <p:spTree>
      <p:nvGrpSpPr>
        <p:cNvPr id="1" name=""/>
        <p:cNvGrpSpPr/>
        <p:nvPr/>
      </p:nvGrpSpPr>
      <p:grpSpPr>
        <a:xfrm>
          <a:off x="0" y="0"/>
          <a:ext cx="0" cy="0"/>
          <a:chOff x="0" y="0"/>
          <a:chExt cx="0" cy="0"/>
        </a:xfrm>
      </p:grpSpPr>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49" name="Rechteck 48">
            <a:extLst>
              <a:ext uri="{FF2B5EF4-FFF2-40B4-BE49-F238E27FC236}">
                <a16:creationId xmlns:a16="http://schemas.microsoft.com/office/drawing/2014/main" id="{0CC9714E-5BDA-4816-C88C-14FE843206A7}"/>
              </a:ext>
            </a:extLst>
          </p:cNvPr>
          <p:cNvSpPr/>
          <p:nvPr userDrawn="1"/>
        </p:nvSpPr>
        <p:spPr>
          <a:xfrm>
            <a:off x="507077" y="1882804"/>
            <a:ext cx="1571107" cy="2801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0" name="Rechteck 49">
            <a:extLst>
              <a:ext uri="{FF2B5EF4-FFF2-40B4-BE49-F238E27FC236}">
                <a16:creationId xmlns:a16="http://schemas.microsoft.com/office/drawing/2014/main" id="{65029682-5192-E834-DA99-ACCA18AF4AC7}"/>
              </a:ext>
            </a:extLst>
          </p:cNvPr>
          <p:cNvSpPr/>
          <p:nvPr userDrawn="1"/>
        </p:nvSpPr>
        <p:spPr>
          <a:xfrm>
            <a:off x="2146877" y="1882804"/>
            <a:ext cx="1571107" cy="28013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 name="Rechteck 50">
            <a:extLst>
              <a:ext uri="{FF2B5EF4-FFF2-40B4-BE49-F238E27FC236}">
                <a16:creationId xmlns:a16="http://schemas.microsoft.com/office/drawing/2014/main" id="{637B003B-5307-ABB0-BD7A-CE122EA90B05}"/>
              </a:ext>
            </a:extLst>
          </p:cNvPr>
          <p:cNvSpPr/>
          <p:nvPr userDrawn="1"/>
        </p:nvSpPr>
        <p:spPr>
          <a:xfrm>
            <a:off x="3794989" y="1882804"/>
            <a:ext cx="1571107" cy="280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2" name="Rechteck 51">
            <a:extLst>
              <a:ext uri="{FF2B5EF4-FFF2-40B4-BE49-F238E27FC236}">
                <a16:creationId xmlns:a16="http://schemas.microsoft.com/office/drawing/2014/main" id="{A01F6495-4FF7-945B-D65E-8ED2696075F6}"/>
              </a:ext>
            </a:extLst>
          </p:cNvPr>
          <p:cNvSpPr/>
          <p:nvPr userDrawn="1"/>
        </p:nvSpPr>
        <p:spPr>
          <a:xfrm>
            <a:off x="5443104" y="1882804"/>
            <a:ext cx="1571107" cy="28013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3" name="Rechteck 52">
            <a:extLst>
              <a:ext uri="{FF2B5EF4-FFF2-40B4-BE49-F238E27FC236}">
                <a16:creationId xmlns:a16="http://schemas.microsoft.com/office/drawing/2014/main" id="{84603599-4E0B-BC5F-B99C-E01E539F9BA0}"/>
              </a:ext>
            </a:extLst>
          </p:cNvPr>
          <p:cNvSpPr/>
          <p:nvPr userDrawn="1"/>
        </p:nvSpPr>
        <p:spPr>
          <a:xfrm>
            <a:off x="7099069" y="1882804"/>
            <a:ext cx="1571107" cy="2801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72EA2DCB-9C25-1121-6452-AA291EA7F081}"/>
              </a:ext>
            </a:extLst>
          </p:cNvPr>
          <p:cNvSpPr/>
          <p:nvPr userDrawn="1"/>
        </p:nvSpPr>
        <p:spPr>
          <a:xfrm>
            <a:off x="497366" y="1553709"/>
            <a:ext cx="710471" cy="677861"/>
          </a:xfrm>
          <a:prstGeom prst="ellipse">
            <a:avLst/>
          </a:prstGeom>
          <a:solidFill>
            <a:srgbClr val="148CC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p:nvPr>
        </p:nvSpPr>
        <p:spPr>
          <a:xfrm>
            <a:off x="503215" y="2472962"/>
            <a:ext cx="1319876" cy="369332"/>
          </a:xfrm>
          <a:prstGeom prst="rect">
            <a:avLst/>
          </a:prstGeom>
        </p:spPr>
        <p:txBody>
          <a:bodyPr wrap="square" anchor="ctr">
            <a:spAutoFit/>
          </a:bodyPr>
          <a:lstStyle>
            <a:lvl1pPr marL="0" indent="0" algn="l">
              <a:buNone/>
              <a:defRPr sz="1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8" name="Oval 7">
            <a:extLst>
              <a:ext uri="{FF2B5EF4-FFF2-40B4-BE49-F238E27FC236}">
                <a16:creationId xmlns:a16="http://schemas.microsoft.com/office/drawing/2014/main" id="{47A52336-E6A1-472C-1BD3-61B0E6D3B209}"/>
              </a:ext>
            </a:extLst>
          </p:cNvPr>
          <p:cNvSpPr/>
          <p:nvPr userDrawn="1"/>
        </p:nvSpPr>
        <p:spPr>
          <a:xfrm>
            <a:off x="2148338" y="1549153"/>
            <a:ext cx="710471" cy="677861"/>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3" name="Textplatzhalter 7">
            <a:extLst>
              <a:ext uri="{FF2B5EF4-FFF2-40B4-BE49-F238E27FC236}">
                <a16:creationId xmlns:a16="http://schemas.microsoft.com/office/drawing/2014/main" id="{06FE2020-B407-B077-F694-6987F5184DCA}"/>
              </a:ext>
            </a:extLst>
          </p:cNvPr>
          <p:cNvSpPr>
            <a:spLocks noGrp="1"/>
          </p:cNvSpPr>
          <p:nvPr>
            <p:ph type="body" sz="quarter" idx="21"/>
          </p:nvPr>
        </p:nvSpPr>
        <p:spPr>
          <a:xfrm>
            <a:off x="497366" y="2786066"/>
            <a:ext cx="1572719" cy="1852437"/>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33" name="Textplatzhalter 31">
            <a:extLst>
              <a:ext uri="{FF2B5EF4-FFF2-40B4-BE49-F238E27FC236}">
                <a16:creationId xmlns:a16="http://schemas.microsoft.com/office/drawing/2014/main" id="{ECE9C141-961A-EE10-4BCA-F4E6524F7E07}"/>
              </a:ext>
            </a:extLst>
          </p:cNvPr>
          <p:cNvSpPr>
            <a:spLocks noGrp="1"/>
          </p:cNvSpPr>
          <p:nvPr>
            <p:ph type="body" sz="quarter" idx="23" hasCustomPrompt="1"/>
          </p:nvPr>
        </p:nvSpPr>
        <p:spPr>
          <a:xfrm>
            <a:off x="2288001" y="1631097"/>
            <a:ext cx="471824" cy="488651"/>
          </a:xfrm>
          <a:prstGeom prst="rect">
            <a:avLst/>
          </a:prstGeom>
        </p:spPr>
        <p:txBody>
          <a:bodyPr/>
          <a:lstStyle>
            <a:lvl1pPr marL="0" indent="0">
              <a:buNone/>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7" name="Textplatzhalter 31">
            <a:extLst>
              <a:ext uri="{FF2B5EF4-FFF2-40B4-BE49-F238E27FC236}">
                <a16:creationId xmlns:a16="http://schemas.microsoft.com/office/drawing/2014/main" id="{73601EF6-1924-7F5A-23F1-12108D401690}"/>
              </a:ext>
            </a:extLst>
          </p:cNvPr>
          <p:cNvSpPr>
            <a:spLocks noGrp="1"/>
          </p:cNvSpPr>
          <p:nvPr>
            <p:ph type="body" sz="quarter" idx="39" hasCustomPrompt="1"/>
          </p:nvPr>
        </p:nvSpPr>
        <p:spPr>
          <a:xfrm>
            <a:off x="616687" y="1633801"/>
            <a:ext cx="471824" cy="488651"/>
          </a:xfrm>
          <a:prstGeom prst="rect">
            <a:avLst/>
          </a:prstGeom>
        </p:spPr>
        <p:txBody>
          <a:bodyPr/>
          <a:lstStyle>
            <a:lvl1pPr marL="0" indent="0">
              <a:buNone/>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10" name="Oval 9">
            <a:extLst>
              <a:ext uri="{FF2B5EF4-FFF2-40B4-BE49-F238E27FC236}">
                <a16:creationId xmlns:a16="http://schemas.microsoft.com/office/drawing/2014/main" id="{2186F1DD-888A-EB0C-F40C-318CE89C836F}"/>
              </a:ext>
            </a:extLst>
          </p:cNvPr>
          <p:cNvSpPr/>
          <p:nvPr userDrawn="1"/>
        </p:nvSpPr>
        <p:spPr>
          <a:xfrm>
            <a:off x="3799311" y="1543761"/>
            <a:ext cx="710471" cy="677861"/>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Textplatzhalter 31">
            <a:extLst>
              <a:ext uri="{FF2B5EF4-FFF2-40B4-BE49-F238E27FC236}">
                <a16:creationId xmlns:a16="http://schemas.microsoft.com/office/drawing/2014/main" id="{68B6CA57-78CB-C055-B99D-F44CDB8DFB8F}"/>
              </a:ext>
            </a:extLst>
          </p:cNvPr>
          <p:cNvSpPr>
            <a:spLocks noGrp="1"/>
          </p:cNvSpPr>
          <p:nvPr>
            <p:ph type="body" sz="quarter" idx="40" hasCustomPrompt="1"/>
          </p:nvPr>
        </p:nvSpPr>
        <p:spPr>
          <a:xfrm>
            <a:off x="3938975" y="1625705"/>
            <a:ext cx="471824" cy="488651"/>
          </a:xfrm>
          <a:prstGeom prst="rect">
            <a:avLst/>
          </a:prstGeom>
        </p:spPr>
        <p:txBody>
          <a:bodyPr/>
          <a:lstStyle>
            <a:lvl1pPr marL="0" indent="0">
              <a:buNone/>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0" name="Oval 29">
            <a:extLst>
              <a:ext uri="{FF2B5EF4-FFF2-40B4-BE49-F238E27FC236}">
                <a16:creationId xmlns:a16="http://schemas.microsoft.com/office/drawing/2014/main" id="{42F8B04D-4EA5-CAD4-0F22-5D0406D62170}"/>
              </a:ext>
            </a:extLst>
          </p:cNvPr>
          <p:cNvSpPr/>
          <p:nvPr userDrawn="1"/>
        </p:nvSpPr>
        <p:spPr>
          <a:xfrm>
            <a:off x="5466911" y="1538368"/>
            <a:ext cx="710471" cy="677861"/>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2" name="Textplatzhalter 31">
            <a:extLst>
              <a:ext uri="{FF2B5EF4-FFF2-40B4-BE49-F238E27FC236}">
                <a16:creationId xmlns:a16="http://schemas.microsoft.com/office/drawing/2014/main" id="{CCE0E980-491A-81BF-83A7-35B7692D63EA}"/>
              </a:ext>
            </a:extLst>
          </p:cNvPr>
          <p:cNvSpPr>
            <a:spLocks noGrp="1"/>
          </p:cNvSpPr>
          <p:nvPr>
            <p:ph type="body" sz="quarter" idx="41" hasCustomPrompt="1"/>
          </p:nvPr>
        </p:nvSpPr>
        <p:spPr>
          <a:xfrm>
            <a:off x="5606573" y="1620312"/>
            <a:ext cx="471824" cy="488651"/>
          </a:xfrm>
          <a:prstGeom prst="rect">
            <a:avLst/>
          </a:prstGeom>
        </p:spPr>
        <p:txBody>
          <a:bodyPr/>
          <a:lstStyle>
            <a:lvl1pPr marL="0" indent="0">
              <a:buNone/>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4" name="Oval 33">
            <a:extLst>
              <a:ext uri="{FF2B5EF4-FFF2-40B4-BE49-F238E27FC236}">
                <a16:creationId xmlns:a16="http://schemas.microsoft.com/office/drawing/2014/main" id="{59357C4B-960B-1278-0AD2-FB152B2BBA16}"/>
              </a:ext>
            </a:extLst>
          </p:cNvPr>
          <p:cNvSpPr/>
          <p:nvPr userDrawn="1"/>
        </p:nvSpPr>
        <p:spPr>
          <a:xfrm>
            <a:off x="7117883" y="1532975"/>
            <a:ext cx="710471" cy="677861"/>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5" name="Textplatzhalter 31">
            <a:extLst>
              <a:ext uri="{FF2B5EF4-FFF2-40B4-BE49-F238E27FC236}">
                <a16:creationId xmlns:a16="http://schemas.microsoft.com/office/drawing/2014/main" id="{14E68A5B-CA74-9784-2B9C-4400D21578AF}"/>
              </a:ext>
            </a:extLst>
          </p:cNvPr>
          <p:cNvSpPr>
            <a:spLocks noGrp="1"/>
          </p:cNvSpPr>
          <p:nvPr>
            <p:ph type="body" sz="quarter" idx="42" hasCustomPrompt="1"/>
          </p:nvPr>
        </p:nvSpPr>
        <p:spPr>
          <a:xfrm>
            <a:off x="7257547" y="1614919"/>
            <a:ext cx="471824" cy="488651"/>
          </a:xfrm>
          <a:prstGeom prst="rect">
            <a:avLst/>
          </a:prstGeom>
        </p:spPr>
        <p:txBody>
          <a:bodyPr/>
          <a:lstStyle>
            <a:lvl1pPr marL="0" indent="0">
              <a:buNone/>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7" name="Textplatzhalter 7">
            <a:extLst>
              <a:ext uri="{FF2B5EF4-FFF2-40B4-BE49-F238E27FC236}">
                <a16:creationId xmlns:a16="http://schemas.microsoft.com/office/drawing/2014/main" id="{49922505-0A1F-1E57-2C1F-7E0E2F1284D8}"/>
              </a:ext>
            </a:extLst>
          </p:cNvPr>
          <p:cNvSpPr>
            <a:spLocks noGrp="1"/>
          </p:cNvSpPr>
          <p:nvPr>
            <p:ph type="body" sz="quarter" idx="43"/>
          </p:nvPr>
        </p:nvSpPr>
        <p:spPr>
          <a:xfrm>
            <a:off x="2148339" y="2472962"/>
            <a:ext cx="1319876" cy="369332"/>
          </a:xfrm>
          <a:prstGeom prst="rect">
            <a:avLst/>
          </a:prstGeom>
        </p:spPr>
        <p:txBody>
          <a:bodyPr wrap="square" anchor="ctr">
            <a:spAutoFit/>
          </a:bodyPr>
          <a:lstStyle>
            <a:lvl1pPr marL="0" indent="0" algn="l">
              <a:buNone/>
              <a:defRPr sz="1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41" name="Textplatzhalter 7">
            <a:extLst>
              <a:ext uri="{FF2B5EF4-FFF2-40B4-BE49-F238E27FC236}">
                <a16:creationId xmlns:a16="http://schemas.microsoft.com/office/drawing/2014/main" id="{B7A95C31-D9D3-C087-485E-EFABEE3C7F60}"/>
              </a:ext>
            </a:extLst>
          </p:cNvPr>
          <p:cNvSpPr>
            <a:spLocks noGrp="1"/>
          </p:cNvSpPr>
          <p:nvPr>
            <p:ph type="body" sz="quarter" idx="44"/>
          </p:nvPr>
        </p:nvSpPr>
        <p:spPr>
          <a:xfrm>
            <a:off x="2142487" y="2786066"/>
            <a:ext cx="1572719" cy="1852437"/>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2" name="Textplatzhalter 7">
            <a:extLst>
              <a:ext uri="{FF2B5EF4-FFF2-40B4-BE49-F238E27FC236}">
                <a16:creationId xmlns:a16="http://schemas.microsoft.com/office/drawing/2014/main" id="{6FB016C0-4E49-1C1D-3E63-48F8B706CC30}"/>
              </a:ext>
            </a:extLst>
          </p:cNvPr>
          <p:cNvSpPr>
            <a:spLocks noGrp="1"/>
          </p:cNvSpPr>
          <p:nvPr>
            <p:ph type="body" sz="quarter" idx="45"/>
          </p:nvPr>
        </p:nvSpPr>
        <p:spPr>
          <a:xfrm>
            <a:off x="3810087" y="2472962"/>
            <a:ext cx="1319876" cy="369332"/>
          </a:xfrm>
          <a:prstGeom prst="rect">
            <a:avLst/>
          </a:prstGeom>
        </p:spPr>
        <p:txBody>
          <a:bodyPr wrap="square" anchor="ctr">
            <a:spAutoFit/>
          </a:bodyPr>
          <a:lstStyle>
            <a:lvl1pPr marL="0" indent="0" algn="l">
              <a:buNone/>
              <a:defRPr sz="1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43" name="Textplatzhalter 7">
            <a:extLst>
              <a:ext uri="{FF2B5EF4-FFF2-40B4-BE49-F238E27FC236}">
                <a16:creationId xmlns:a16="http://schemas.microsoft.com/office/drawing/2014/main" id="{46CA4812-6BB4-4D32-E803-F12FC451084F}"/>
              </a:ext>
            </a:extLst>
          </p:cNvPr>
          <p:cNvSpPr>
            <a:spLocks noGrp="1"/>
          </p:cNvSpPr>
          <p:nvPr>
            <p:ph type="body" sz="quarter" idx="46"/>
          </p:nvPr>
        </p:nvSpPr>
        <p:spPr>
          <a:xfrm>
            <a:off x="3804235" y="2786066"/>
            <a:ext cx="1572719" cy="1852437"/>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4" name="Textplatzhalter 7">
            <a:extLst>
              <a:ext uri="{FF2B5EF4-FFF2-40B4-BE49-F238E27FC236}">
                <a16:creationId xmlns:a16="http://schemas.microsoft.com/office/drawing/2014/main" id="{6FDD6328-633D-2DBE-2F04-CA6F53108A3C}"/>
              </a:ext>
            </a:extLst>
          </p:cNvPr>
          <p:cNvSpPr>
            <a:spLocks noGrp="1"/>
          </p:cNvSpPr>
          <p:nvPr>
            <p:ph type="body" sz="quarter" idx="47"/>
          </p:nvPr>
        </p:nvSpPr>
        <p:spPr>
          <a:xfrm>
            <a:off x="5455207" y="2472962"/>
            <a:ext cx="1319876" cy="369332"/>
          </a:xfrm>
          <a:prstGeom prst="rect">
            <a:avLst/>
          </a:prstGeom>
        </p:spPr>
        <p:txBody>
          <a:bodyPr wrap="square" anchor="ctr">
            <a:spAutoFit/>
          </a:bodyPr>
          <a:lstStyle>
            <a:lvl1pPr marL="0" indent="0" algn="l">
              <a:buNone/>
              <a:defRPr sz="1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45" name="Textplatzhalter 7">
            <a:extLst>
              <a:ext uri="{FF2B5EF4-FFF2-40B4-BE49-F238E27FC236}">
                <a16:creationId xmlns:a16="http://schemas.microsoft.com/office/drawing/2014/main" id="{77088479-EC97-6880-D9C2-5514001CB4B3}"/>
              </a:ext>
            </a:extLst>
          </p:cNvPr>
          <p:cNvSpPr>
            <a:spLocks noGrp="1"/>
          </p:cNvSpPr>
          <p:nvPr>
            <p:ph type="body" sz="quarter" idx="48"/>
          </p:nvPr>
        </p:nvSpPr>
        <p:spPr>
          <a:xfrm>
            <a:off x="5449358" y="2786066"/>
            <a:ext cx="1572719" cy="1852437"/>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6" name="Textplatzhalter 7">
            <a:extLst>
              <a:ext uri="{FF2B5EF4-FFF2-40B4-BE49-F238E27FC236}">
                <a16:creationId xmlns:a16="http://schemas.microsoft.com/office/drawing/2014/main" id="{B6486AC4-CC76-FE3D-15A3-A9263BB88B96}"/>
              </a:ext>
            </a:extLst>
          </p:cNvPr>
          <p:cNvSpPr>
            <a:spLocks noGrp="1"/>
          </p:cNvSpPr>
          <p:nvPr>
            <p:ph type="body" sz="quarter" idx="49"/>
          </p:nvPr>
        </p:nvSpPr>
        <p:spPr>
          <a:xfrm>
            <a:off x="7100331" y="2472962"/>
            <a:ext cx="1319876" cy="369332"/>
          </a:xfrm>
          <a:prstGeom prst="rect">
            <a:avLst/>
          </a:prstGeom>
        </p:spPr>
        <p:txBody>
          <a:bodyPr wrap="square" anchor="ctr">
            <a:spAutoFit/>
          </a:bodyPr>
          <a:lstStyle>
            <a:lvl1pPr marL="0" indent="0" algn="l">
              <a:buNone/>
              <a:defRPr sz="1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48" name="Textplatzhalter 7">
            <a:extLst>
              <a:ext uri="{FF2B5EF4-FFF2-40B4-BE49-F238E27FC236}">
                <a16:creationId xmlns:a16="http://schemas.microsoft.com/office/drawing/2014/main" id="{BD3B18FD-3101-D9E0-9477-C6704C2BE29B}"/>
              </a:ext>
            </a:extLst>
          </p:cNvPr>
          <p:cNvSpPr>
            <a:spLocks noGrp="1"/>
          </p:cNvSpPr>
          <p:nvPr>
            <p:ph type="body" sz="quarter" idx="50"/>
          </p:nvPr>
        </p:nvSpPr>
        <p:spPr>
          <a:xfrm>
            <a:off x="7094479" y="2786066"/>
            <a:ext cx="1572719" cy="1852437"/>
          </a:xfrm>
          <a:prstGeom prst="rect">
            <a:avLst/>
          </a:prstGeom>
        </p:spPr>
        <p:txBody>
          <a:bodyPr anchor="t">
            <a:noAutofit/>
          </a:bodyPr>
          <a:lstStyle>
            <a:lvl1pPr marL="0" indent="0" algn="l">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pic>
        <p:nvPicPr>
          <p:cNvPr id="2" name="Grafik 1" descr="Ein Bild, das Logo enthält.&#10;&#10;Automatisch generierte Beschreibung">
            <a:extLst>
              <a:ext uri="{FF2B5EF4-FFF2-40B4-BE49-F238E27FC236}">
                <a16:creationId xmlns:a16="http://schemas.microsoft.com/office/drawing/2014/main" id="{4148B9C0-09F6-CAB3-1EAE-73F499D25E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404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gumente_Pfeile_V1">
    <p:spTree>
      <p:nvGrpSpPr>
        <p:cNvPr id="1" name=""/>
        <p:cNvGrpSpPr/>
        <p:nvPr/>
      </p:nvGrpSpPr>
      <p:grpSpPr>
        <a:xfrm>
          <a:off x="0" y="0"/>
          <a:ext cx="0" cy="0"/>
          <a:chOff x="0" y="0"/>
          <a:chExt cx="0" cy="0"/>
        </a:xfrm>
      </p:grpSpPr>
      <p:sp>
        <p:nvSpPr>
          <p:cNvPr id="24" name="Richtungspfeil 23">
            <a:extLst>
              <a:ext uri="{FF2B5EF4-FFF2-40B4-BE49-F238E27FC236}">
                <a16:creationId xmlns:a16="http://schemas.microsoft.com/office/drawing/2014/main" id="{6FAE14C6-30F1-82A8-D1E3-9F9D02830091}"/>
              </a:ext>
            </a:extLst>
          </p:cNvPr>
          <p:cNvSpPr/>
          <p:nvPr userDrawn="1"/>
        </p:nvSpPr>
        <p:spPr>
          <a:xfrm>
            <a:off x="4605713" y="1891149"/>
            <a:ext cx="1933887" cy="103909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Richtungspfeil 24">
            <a:extLst>
              <a:ext uri="{FF2B5EF4-FFF2-40B4-BE49-F238E27FC236}">
                <a16:creationId xmlns:a16="http://schemas.microsoft.com/office/drawing/2014/main" id="{601FA761-6541-0C82-48CD-41F5D3FAD574}"/>
              </a:ext>
            </a:extLst>
          </p:cNvPr>
          <p:cNvSpPr/>
          <p:nvPr userDrawn="1"/>
        </p:nvSpPr>
        <p:spPr>
          <a:xfrm>
            <a:off x="6732511" y="1891149"/>
            <a:ext cx="1933887" cy="103909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p:nvPr>
        </p:nvSpPr>
        <p:spPr>
          <a:xfrm>
            <a:off x="659986" y="3169895"/>
            <a:ext cx="1319876" cy="369332"/>
          </a:xfrm>
          <a:prstGeom prst="rect">
            <a:avLst/>
          </a:prstGeom>
          <a:effectLst>
            <a:outerShdw sx="1000" sy="1000" algn="ctr" rotWithShape="0">
              <a:schemeClr val="accent1"/>
            </a:outerShdw>
          </a:effectLst>
        </p:spPr>
        <p:txBody>
          <a:bodyPr wrap="square" anchor="ctr">
            <a:spAutoFit/>
          </a:bodyPr>
          <a:lstStyle>
            <a:lvl1pPr marL="0" indent="0" algn="ctr">
              <a:buNone/>
              <a:defRPr sz="10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3" name="Textplatzhalter 7">
            <a:extLst>
              <a:ext uri="{FF2B5EF4-FFF2-40B4-BE49-F238E27FC236}">
                <a16:creationId xmlns:a16="http://schemas.microsoft.com/office/drawing/2014/main" id="{06FE2020-B407-B077-F694-6987F5184DCA}"/>
              </a:ext>
            </a:extLst>
          </p:cNvPr>
          <p:cNvSpPr>
            <a:spLocks noGrp="1"/>
          </p:cNvSpPr>
          <p:nvPr>
            <p:ph type="body" sz="quarter" idx="21"/>
          </p:nvPr>
        </p:nvSpPr>
        <p:spPr>
          <a:xfrm>
            <a:off x="476806" y="3482999"/>
            <a:ext cx="1750049" cy="1473440"/>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2" name="Richtungspfeil 21">
            <a:extLst>
              <a:ext uri="{FF2B5EF4-FFF2-40B4-BE49-F238E27FC236}">
                <a16:creationId xmlns:a16="http://schemas.microsoft.com/office/drawing/2014/main" id="{27CC8683-6C5D-5360-C7E5-CCE9FC0CE6F1}"/>
              </a:ext>
            </a:extLst>
          </p:cNvPr>
          <p:cNvSpPr/>
          <p:nvPr userDrawn="1"/>
        </p:nvSpPr>
        <p:spPr>
          <a:xfrm>
            <a:off x="476807" y="1891149"/>
            <a:ext cx="1933887" cy="103909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Textplatzhalter 31">
            <a:extLst>
              <a:ext uri="{FF2B5EF4-FFF2-40B4-BE49-F238E27FC236}">
                <a16:creationId xmlns:a16="http://schemas.microsoft.com/office/drawing/2014/main" id="{73601EF6-1924-7F5A-23F1-12108D401690}"/>
              </a:ext>
            </a:extLst>
          </p:cNvPr>
          <p:cNvSpPr>
            <a:spLocks noGrp="1"/>
          </p:cNvSpPr>
          <p:nvPr>
            <p:ph type="body" sz="quarter" idx="39" hasCustomPrompt="1"/>
          </p:nvPr>
        </p:nvSpPr>
        <p:spPr>
          <a:xfrm>
            <a:off x="1043179" y="2091604"/>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23" name="Richtungspfeil 22">
            <a:extLst>
              <a:ext uri="{FF2B5EF4-FFF2-40B4-BE49-F238E27FC236}">
                <a16:creationId xmlns:a16="http://schemas.microsoft.com/office/drawing/2014/main" id="{E7E4331C-F989-8BDF-FF91-E9FB16CB0426}"/>
              </a:ext>
            </a:extLst>
          </p:cNvPr>
          <p:cNvSpPr/>
          <p:nvPr userDrawn="1"/>
        </p:nvSpPr>
        <p:spPr>
          <a:xfrm>
            <a:off x="2541259" y="1891149"/>
            <a:ext cx="1933887" cy="103909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Textplatzhalter 31">
            <a:extLst>
              <a:ext uri="{FF2B5EF4-FFF2-40B4-BE49-F238E27FC236}">
                <a16:creationId xmlns:a16="http://schemas.microsoft.com/office/drawing/2014/main" id="{32BC7703-461C-920C-9C5F-F81AE8948DCE}"/>
              </a:ext>
            </a:extLst>
          </p:cNvPr>
          <p:cNvSpPr>
            <a:spLocks noGrp="1"/>
          </p:cNvSpPr>
          <p:nvPr>
            <p:ph type="body" sz="quarter" idx="43" hasCustomPrompt="1"/>
          </p:nvPr>
        </p:nvSpPr>
        <p:spPr>
          <a:xfrm>
            <a:off x="3088559" y="2091604"/>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15" name="Textplatzhalter 7">
            <a:extLst>
              <a:ext uri="{FF2B5EF4-FFF2-40B4-BE49-F238E27FC236}">
                <a16:creationId xmlns:a16="http://schemas.microsoft.com/office/drawing/2014/main" id="{724FA637-7FB6-7319-B654-DD116D2F6480}"/>
              </a:ext>
            </a:extLst>
          </p:cNvPr>
          <p:cNvSpPr>
            <a:spLocks noGrp="1"/>
          </p:cNvSpPr>
          <p:nvPr>
            <p:ph type="body" sz="quarter" idx="44"/>
          </p:nvPr>
        </p:nvSpPr>
        <p:spPr>
          <a:xfrm>
            <a:off x="2703659" y="3169895"/>
            <a:ext cx="1319876" cy="369332"/>
          </a:xfrm>
          <a:prstGeom prst="rect">
            <a:avLst/>
          </a:prstGeom>
          <a:effectLst>
            <a:outerShdw sx="1000" sy="1000" algn="ctr" rotWithShape="0">
              <a:schemeClr val="accent1"/>
            </a:outerShdw>
          </a:effectLst>
        </p:spPr>
        <p:txBody>
          <a:bodyPr wrap="square" anchor="ctr">
            <a:spAutoFit/>
          </a:bodyPr>
          <a:lstStyle>
            <a:lvl1pPr marL="0" indent="0" algn="ctr">
              <a:buNone/>
              <a:defRPr sz="1000" b="1" i="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6" name="Textplatzhalter 7">
            <a:extLst>
              <a:ext uri="{FF2B5EF4-FFF2-40B4-BE49-F238E27FC236}">
                <a16:creationId xmlns:a16="http://schemas.microsoft.com/office/drawing/2014/main" id="{2C24AC50-83C7-8C8F-6B7F-06DC5B96422A}"/>
              </a:ext>
            </a:extLst>
          </p:cNvPr>
          <p:cNvSpPr>
            <a:spLocks noGrp="1"/>
          </p:cNvSpPr>
          <p:nvPr>
            <p:ph type="body" sz="quarter" idx="45"/>
          </p:nvPr>
        </p:nvSpPr>
        <p:spPr>
          <a:xfrm>
            <a:off x="2520478" y="3482999"/>
            <a:ext cx="1750049" cy="1473440"/>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17" name="Textplatzhalter 7">
            <a:extLst>
              <a:ext uri="{FF2B5EF4-FFF2-40B4-BE49-F238E27FC236}">
                <a16:creationId xmlns:a16="http://schemas.microsoft.com/office/drawing/2014/main" id="{AAB99DF3-9393-B219-C0C7-2DC2A23B107B}"/>
              </a:ext>
            </a:extLst>
          </p:cNvPr>
          <p:cNvSpPr>
            <a:spLocks noGrp="1"/>
          </p:cNvSpPr>
          <p:nvPr>
            <p:ph type="body" sz="quarter" idx="46"/>
          </p:nvPr>
        </p:nvSpPr>
        <p:spPr>
          <a:xfrm>
            <a:off x="4768110" y="3169895"/>
            <a:ext cx="1319876" cy="369332"/>
          </a:xfrm>
          <a:prstGeom prst="rect">
            <a:avLst/>
          </a:prstGeom>
          <a:effectLst>
            <a:outerShdw sx="1000" sy="1000" algn="ctr" rotWithShape="0">
              <a:schemeClr val="accent1"/>
            </a:outerShdw>
          </a:effectLst>
        </p:spPr>
        <p:txBody>
          <a:bodyPr wrap="square" anchor="ctr">
            <a:spAutoFit/>
          </a:bodyPr>
          <a:lstStyle>
            <a:lvl1pPr marL="0" indent="0" algn="ctr">
              <a:buNone/>
              <a:defRPr sz="1000" b="1"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9" name="Textplatzhalter 7">
            <a:extLst>
              <a:ext uri="{FF2B5EF4-FFF2-40B4-BE49-F238E27FC236}">
                <a16:creationId xmlns:a16="http://schemas.microsoft.com/office/drawing/2014/main" id="{6D04C6DD-F0BA-BD2B-31A5-4B6D57B63DF0}"/>
              </a:ext>
            </a:extLst>
          </p:cNvPr>
          <p:cNvSpPr>
            <a:spLocks noGrp="1"/>
          </p:cNvSpPr>
          <p:nvPr>
            <p:ph type="body" sz="quarter" idx="47"/>
          </p:nvPr>
        </p:nvSpPr>
        <p:spPr>
          <a:xfrm>
            <a:off x="4584930" y="3482999"/>
            <a:ext cx="1750049" cy="1473440"/>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0" name="Textplatzhalter 7">
            <a:extLst>
              <a:ext uri="{FF2B5EF4-FFF2-40B4-BE49-F238E27FC236}">
                <a16:creationId xmlns:a16="http://schemas.microsoft.com/office/drawing/2014/main" id="{9E4159C6-DC1E-F45B-04E0-96EE3ABD5A34}"/>
              </a:ext>
            </a:extLst>
          </p:cNvPr>
          <p:cNvSpPr>
            <a:spLocks noGrp="1"/>
          </p:cNvSpPr>
          <p:nvPr>
            <p:ph type="body" sz="quarter" idx="48"/>
          </p:nvPr>
        </p:nvSpPr>
        <p:spPr>
          <a:xfrm>
            <a:off x="6853347" y="3169895"/>
            <a:ext cx="1319876" cy="369332"/>
          </a:xfrm>
          <a:prstGeom prst="rect">
            <a:avLst/>
          </a:prstGeom>
          <a:effectLst>
            <a:outerShdw sx="1000" sy="1000" algn="ctr" rotWithShape="0">
              <a:schemeClr val="accent1"/>
            </a:outerShdw>
          </a:effectLst>
        </p:spPr>
        <p:txBody>
          <a:bodyPr wrap="square" anchor="ctr">
            <a:spAutoFit/>
          </a:bodyPr>
          <a:lstStyle>
            <a:lvl1pPr marL="0" indent="0" algn="ctr">
              <a:buNone/>
              <a:defRPr sz="1000" b="1" i="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21" name="Textplatzhalter 7">
            <a:extLst>
              <a:ext uri="{FF2B5EF4-FFF2-40B4-BE49-F238E27FC236}">
                <a16:creationId xmlns:a16="http://schemas.microsoft.com/office/drawing/2014/main" id="{C32AB3D2-F6FA-4D67-F31C-DB387C5D9BF7}"/>
              </a:ext>
            </a:extLst>
          </p:cNvPr>
          <p:cNvSpPr>
            <a:spLocks noGrp="1"/>
          </p:cNvSpPr>
          <p:nvPr>
            <p:ph type="body" sz="quarter" idx="49"/>
          </p:nvPr>
        </p:nvSpPr>
        <p:spPr>
          <a:xfrm>
            <a:off x="6670166" y="3482999"/>
            <a:ext cx="1750049" cy="1473440"/>
          </a:xfrm>
          <a:prstGeom prst="rect">
            <a:avLst/>
          </a:prstGeom>
        </p:spPr>
        <p:txBody>
          <a:bodyPr anchor="t">
            <a:noAutofit/>
          </a:bodyPr>
          <a:lstStyle>
            <a:lvl1pPr marL="0" indent="0" algn="ctr">
              <a:buNone/>
              <a:defRPr sz="10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26" name="Textplatzhalter 31">
            <a:extLst>
              <a:ext uri="{FF2B5EF4-FFF2-40B4-BE49-F238E27FC236}">
                <a16:creationId xmlns:a16="http://schemas.microsoft.com/office/drawing/2014/main" id="{B0DDBE7C-0AFD-AC6C-AB70-181523899365}"/>
              </a:ext>
            </a:extLst>
          </p:cNvPr>
          <p:cNvSpPr>
            <a:spLocks noGrp="1"/>
          </p:cNvSpPr>
          <p:nvPr>
            <p:ph type="body" sz="quarter" idx="50" hasCustomPrompt="1"/>
          </p:nvPr>
        </p:nvSpPr>
        <p:spPr>
          <a:xfrm>
            <a:off x="5192136" y="2091604"/>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27" name="Textplatzhalter 31">
            <a:extLst>
              <a:ext uri="{FF2B5EF4-FFF2-40B4-BE49-F238E27FC236}">
                <a16:creationId xmlns:a16="http://schemas.microsoft.com/office/drawing/2014/main" id="{186E7995-2972-7AFB-C069-0D82B8164181}"/>
              </a:ext>
            </a:extLst>
          </p:cNvPr>
          <p:cNvSpPr>
            <a:spLocks noGrp="1"/>
          </p:cNvSpPr>
          <p:nvPr>
            <p:ph type="body" sz="quarter" idx="51" hasCustomPrompt="1"/>
          </p:nvPr>
        </p:nvSpPr>
        <p:spPr>
          <a:xfrm>
            <a:off x="7295715" y="2091604"/>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pic>
        <p:nvPicPr>
          <p:cNvPr id="2" name="Grafik 1" descr="Ein Bild, das Logo enthält.&#10;&#10;Automatisch generierte Beschreibung">
            <a:extLst>
              <a:ext uri="{FF2B5EF4-FFF2-40B4-BE49-F238E27FC236}">
                <a16:creationId xmlns:a16="http://schemas.microsoft.com/office/drawing/2014/main" id="{41FEF3A3-8B63-A3C0-5699-9E162EDF91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337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gumente_Pfeile_V2">
    <p:spTree>
      <p:nvGrpSpPr>
        <p:cNvPr id="1" name=""/>
        <p:cNvGrpSpPr/>
        <p:nvPr/>
      </p:nvGrpSpPr>
      <p:grpSpPr>
        <a:xfrm>
          <a:off x="0" y="0"/>
          <a:ext cx="0" cy="0"/>
          <a:chOff x="0" y="0"/>
          <a:chExt cx="0" cy="0"/>
        </a:xfrm>
      </p:grpSpPr>
      <p:sp>
        <p:nvSpPr>
          <p:cNvPr id="22" name="Richtungspfeil 21">
            <a:extLst>
              <a:ext uri="{FF2B5EF4-FFF2-40B4-BE49-F238E27FC236}">
                <a16:creationId xmlns:a16="http://schemas.microsoft.com/office/drawing/2014/main" id="{27CC8683-6C5D-5360-C7E5-CCE9FC0CE6F1}"/>
              </a:ext>
            </a:extLst>
          </p:cNvPr>
          <p:cNvSpPr/>
          <p:nvPr userDrawn="1"/>
        </p:nvSpPr>
        <p:spPr>
          <a:xfrm>
            <a:off x="466961" y="1580295"/>
            <a:ext cx="5351951" cy="75766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4" name="Textplatzhalter 11">
            <a:extLst>
              <a:ext uri="{FF2B5EF4-FFF2-40B4-BE49-F238E27FC236}">
                <a16:creationId xmlns:a16="http://schemas.microsoft.com/office/drawing/2014/main" id="{C380ED0E-2286-E287-51D8-7C296128DEC9}"/>
              </a:ext>
            </a:extLst>
          </p:cNvPr>
          <p:cNvSpPr>
            <a:spLocks noGrp="1"/>
          </p:cNvSpPr>
          <p:nvPr>
            <p:ph type="body" sz="quarter" idx="10" hasCustomPrompt="1"/>
          </p:nvPr>
        </p:nvSpPr>
        <p:spPr>
          <a:xfrm>
            <a:off x="393177" y="419138"/>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5" name="Textplatzhalter 11">
            <a:extLst>
              <a:ext uri="{FF2B5EF4-FFF2-40B4-BE49-F238E27FC236}">
                <a16:creationId xmlns:a16="http://schemas.microsoft.com/office/drawing/2014/main" id="{20A88B3F-64C8-D6E2-4C77-3348D3D6C888}"/>
              </a:ext>
            </a:extLst>
          </p:cNvPr>
          <p:cNvSpPr>
            <a:spLocks noGrp="1"/>
          </p:cNvSpPr>
          <p:nvPr>
            <p:ph type="body" sz="quarter" idx="13" hasCustomPrompt="1"/>
          </p:nvPr>
        </p:nvSpPr>
        <p:spPr>
          <a:xfrm>
            <a:off x="393177" y="811971"/>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9" name="Textplatzhalter 7">
            <a:extLst>
              <a:ext uri="{FF2B5EF4-FFF2-40B4-BE49-F238E27FC236}">
                <a16:creationId xmlns:a16="http://schemas.microsoft.com/office/drawing/2014/main" id="{010784D7-E631-E2D7-AF49-10F7284DF3D4}"/>
              </a:ext>
            </a:extLst>
          </p:cNvPr>
          <p:cNvSpPr>
            <a:spLocks noGrp="1"/>
          </p:cNvSpPr>
          <p:nvPr>
            <p:ph type="body" sz="quarter" idx="17"/>
          </p:nvPr>
        </p:nvSpPr>
        <p:spPr>
          <a:xfrm>
            <a:off x="576859" y="1683388"/>
            <a:ext cx="4132901" cy="230832"/>
          </a:xfrm>
          <a:prstGeom prst="rect">
            <a:avLst/>
          </a:prstGeom>
          <a:effectLst>
            <a:outerShdw sx="1000" sy="1000" algn="ctr" rotWithShape="0">
              <a:schemeClr val="accent1"/>
            </a:outerShdw>
          </a:effectLst>
        </p:spPr>
        <p:txBody>
          <a:bodyPr wrap="square" anchor="ctr">
            <a:spAutoFit/>
          </a:bodyPr>
          <a:lstStyle>
            <a:lvl1pPr marL="0" indent="0" algn="l">
              <a:buNone/>
              <a:defRPr sz="1000" b="1" i="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7" name="Textplatzhalter 31">
            <a:extLst>
              <a:ext uri="{FF2B5EF4-FFF2-40B4-BE49-F238E27FC236}">
                <a16:creationId xmlns:a16="http://schemas.microsoft.com/office/drawing/2014/main" id="{73601EF6-1924-7F5A-23F1-12108D401690}"/>
              </a:ext>
            </a:extLst>
          </p:cNvPr>
          <p:cNvSpPr>
            <a:spLocks noGrp="1"/>
          </p:cNvSpPr>
          <p:nvPr>
            <p:ph type="body" sz="quarter" idx="39" hasCustomPrompt="1"/>
          </p:nvPr>
        </p:nvSpPr>
        <p:spPr>
          <a:xfrm>
            <a:off x="4779819" y="1624983"/>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10" name="Richtungspfeil 9">
            <a:extLst>
              <a:ext uri="{FF2B5EF4-FFF2-40B4-BE49-F238E27FC236}">
                <a16:creationId xmlns:a16="http://schemas.microsoft.com/office/drawing/2014/main" id="{9716CC8C-CC16-A318-F869-EB1425E0C39B}"/>
              </a:ext>
            </a:extLst>
          </p:cNvPr>
          <p:cNvSpPr/>
          <p:nvPr userDrawn="1"/>
        </p:nvSpPr>
        <p:spPr>
          <a:xfrm>
            <a:off x="466961" y="2338064"/>
            <a:ext cx="5351951" cy="757663"/>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Textplatzhalter 7">
            <a:extLst>
              <a:ext uri="{FF2B5EF4-FFF2-40B4-BE49-F238E27FC236}">
                <a16:creationId xmlns:a16="http://schemas.microsoft.com/office/drawing/2014/main" id="{C531E013-AE94-81F2-FE0C-861553494745}"/>
              </a:ext>
            </a:extLst>
          </p:cNvPr>
          <p:cNvSpPr>
            <a:spLocks noGrp="1"/>
          </p:cNvSpPr>
          <p:nvPr>
            <p:ph type="body" sz="quarter" idx="40"/>
          </p:nvPr>
        </p:nvSpPr>
        <p:spPr>
          <a:xfrm>
            <a:off x="576859" y="2441156"/>
            <a:ext cx="4132901" cy="230832"/>
          </a:xfrm>
          <a:prstGeom prst="rect">
            <a:avLst/>
          </a:prstGeom>
          <a:effectLst>
            <a:outerShdw sx="1000" sy="1000" algn="ctr" rotWithShape="0">
              <a:schemeClr val="accent1"/>
            </a:outerShdw>
          </a:effectLst>
        </p:spPr>
        <p:txBody>
          <a:bodyPr wrap="square" anchor="ctr">
            <a:spAutoFit/>
          </a:bodyPr>
          <a:lstStyle>
            <a:lvl1pPr marL="0" indent="0" algn="l">
              <a:buNone/>
              <a:defRPr sz="1000" b="1" i="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18" name="Textplatzhalter 31">
            <a:extLst>
              <a:ext uri="{FF2B5EF4-FFF2-40B4-BE49-F238E27FC236}">
                <a16:creationId xmlns:a16="http://schemas.microsoft.com/office/drawing/2014/main" id="{C9E8D572-3D0B-1717-F9D7-FA626B42A45D}"/>
              </a:ext>
            </a:extLst>
          </p:cNvPr>
          <p:cNvSpPr>
            <a:spLocks noGrp="1"/>
          </p:cNvSpPr>
          <p:nvPr>
            <p:ph type="body" sz="quarter" idx="42" hasCustomPrompt="1"/>
          </p:nvPr>
        </p:nvSpPr>
        <p:spPr>
          <a:xfrm>
            <a:off x="4779819" y="2403536"/>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2" name="Richtungspfeil 31">
            <a:extLst>
              <a:ext uri="{FF2B5EF4-FFF2-40B4-BE49-F238E27FC236}">
                <a16:creationId xmlns:a16="http://schemas.microsoft.com/office/drawing/2014/main" id="{2137FF30-F0FF-A450-75D2-FACF041495DD}"/>
              </a:ext>
            </a:extLst>
          </p:cNvPr>
          <p:cNvSpPr/>
          <p:nvPr userDrawn="1"/>
        </p:nvSpPr>
        <p:spPr>
          <a:xfrm>
            <a:off x="466961" y="3095723"/>
            <a:ext cx="5351951" cy="7576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3" name="Textplatzhalter 7">
            <a:extLst>
              <a:ext uri="{FF2B5EF4-FFF2-40B4-BE49-F238E27FC236}">
                <a16:creationId xmlns:a16="http://schemas.microsoft.com/office/drawing/2014/main" id="{34EE4BFF-3631-255F-0EC2-1D52CEF53401}"/>
              </a:ext>
            </a:extLst>
          </p:cNvPr>
          <p:cNvSpPr>
            <a:spLocks noGrp="1"/>
          </p:cNvSpPr>
          <p:nvPr>
            <p:ph type="body" sz="quarter" idx="43"/>
          </p:nvPr>
        </p:nvSpPr>
        <p:spPr>
          <a:xfrm>
            <a:off x="576859" y="3198819"/>
            <a:ext cx="4132901" cy="230832"/>
          </a:xfrm>
          <a:prstGeom prst="rect">
            <a:avLst/>
          </a:prstGeom>
          <a:effectLst>
            <a:outerShdw sx="1000" sy="1000" algn="ctr" rotWithShape="0">
              <a:schemeClr val="accent1"/>
            </a:outerShdw>
          </a:effectLst>
        </p:spPr>
        <p:txBody>
          <a:bodyPr wrap="square" anchor="ctr">
            <a:spAutoFit/>
          </a:bodyPr>
          <a:lstStyle>
            <a:lvl1pPr marL="0" indent="0" algn="l">
              <a:buNone/>
              <a:defRPr sz="1000" b="1" i="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35" name="Textplatzhalter 31">
            <a:extLst>
              <a:ext uri="{FF2B5EF4-FFF2-40B4-BE49-F238E27FC236}">
                <a16:creationId xmlns:a16="http://schemas.microsoft.com/office/drawing/2014/main" id="{C292A57A-426B-F200-D6B0-4C7BC9E55066}"/>
              </a:ext>
            </a:extLst>
          </p:cNvPr>
          <p:cNvSpPr>
            <a:spLocks noGrp="1"/>
          </p:cNvSpPr>
          <p:nvPr>
            <p:ph type="body" sz="quarter" idx="45" hasCustomPrompt="1"/>
          </p:nvPr>
        </p:nvSpPr>
        <p:spPr>
          <a:xfrm>
            <a:off x="4779819" y="3171590"/>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36" name="Richtungspfeil 35">
            <a:extLst>
              <a:ext uri="{FF2B5EF4-FFF2-40B4-BE49-F238E27FC236}">
                <a16:creationId xmlns:a16="http://schemas.microsoft.com/office/drawing/2014/main" id="{6703675A-A1D2-FE6A-F573-5873A5DE0E3A}"/>
              </a:ext>
            </a:extLst>
          </p:cNvPr>
          <p:cNvSpPr/>
          <p:nvPr userDrawn="1"/>
        </p:nvSpPr>
        <p:spPr>
          <a:xfrm flipH="1">
            <a:off x="2951021" y="3982837"/>
            <a:ext cx="5694219" cy="75766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7" name="Textplatzhalter 7">
            <a:extLst>
              <a:ext uri="{FF2B5EF4-FFF2-40B4-BE49-F238E27FC236}">
                <a16:creationId xmlns:a16="http://schemas.microsoft.com/office/drawing/2014/main" id="{84A3382E-D966-543D-12B0-F931D1C0648E}"/>
              </a:ext>
            </a:extLst>
          </p:cNvPr>
          <p:cNvSpPr>
            <a:spLocks noGrp="1"/>
          </p:cNvSpPr>
          <p:nvPr>
            <p:ph type="body" sz="quarter" idx="46"/>
          </p:nvPr>
        </p:nvSpPr>
        <p:spPr>
          <a:xfrm>
            <a:off x="4256885" y="4079919"/>
            <a:ext cx="4310259" cy="230832"/>
          </a:xfrm>
          <a:prstGeom prst="rect">
            <a:avLst/>
          </a:prstGeom>
          <a:effectLst>
            <a:outerShdw sx="1000" sy="1000" algn="ctr" rotWithShape="0">
              <a:schemeClr val="accent1"/>
            </a:outerShdw>
          </a:effectLst>
        </p:spPr>
        <p:txBody>
          <a:bodyPr wrap="square" anchor="ctr">
            <a:spAutoFit/>
          </a:bodyPr>
          <a:lstStyle>
            <a:lvl1pPr marL="0" indent="0" algn="r">
              <a:buNone/>
              <a:defRPr sz="1000" b="1" i="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a:t>
            </a:r>
          </a:p>
        </p:txBody>
      </p:sp>
      <p:sp>
        <p:nvSpPr>
          <p:cNvPr id="39" name="Textplatzhalter 31">
            <a:extLst>
              <a:ext uri="{FF2B5EF4-FFF2-40B4-BE49-F238E27FC236}">
                <a16:creationId xmlns:a16="http://schemas.microsoft.com/office/drawing/2014/main" id="{126A4CA2-E94F-832A-9B7C-59BE5C0675AA}"/>
              </a:ext>
            </a:extLst>
          </p:cNvPr>
          <p:cNvSpPr>
            <a:spLocks noGrp="1"/>
          </p:cNvSpPr>
          <p:nvPr>
            <p:ph type="body" sz="quarter" idx="48" hasCustomPrompt="1"/>
          </p:nvPr>
        </p:nvSpPr>
        <p:spPr>
          <a:xfrm>
            <a:off x="3508672" y="4027527"/>
            <a:ext cx="471824" cy="488651"/>
          </a:xfrm>
          <a:prstGeom prst="rect">
            <a:avLst/>
          </a:prstGeom>
        </p:spPr>
        <p:txBody>
          <a:bodyPr/>
          <a:lstStyle>
            <a:lvl1pPr marL="0" indent="0">
              <a:buNone/>
              <a:defRPr sz="42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X</a:t>
            </a:r>
          </a:p>
        </p:txBody>
      </p:sp>
      <p:sp>
        <p:nvSpPr>
          <p:cNvPr id="41" name="Textplatzhalter 40">
            <a:extLst>
              <a:ext uri="{FF2B5EF4-FFF2-40B4-BE49-F238E27FC236}">
                <a16:creationId xmlns:a16="http://schemas.microsoft.com/office/drawing/2014/main" id="{E56E4C87-481F-F656-624C-72DD753994CD}"/>
              </a:ext>
            </a:extLst>
          </p:cNvPr>
          <p:cNvSpPr>
            <a:spLocks noGrp="1"/>
          </p:cNvSpPr>
          <p:nvPr>
            <p:ph type="body" sz="quarter" idx="49"/>
          </p:nvPr>
        </p:nvSpPr>
        <p:spPr>
          <a:xfrm>
            <a:off x="573568" y="1831081"/>
            <a:ext cx="4133517" cy="488651"/>
          </a:xfrm>
          <a:prstGeom prst="rect">
            <a:avLst/>
          </a:prstGeom>
        </p:spPr>
        <p:txBody>
          <a:bodyPr/>
          <a:lstStyle>
            <a:lvl1pPr marL="0" indent="0">
              <a:buNone/>
              <a:defRPr sz="1000" b="1" i="0">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2" name="Textplatzhalter 40">
            <a:extLst>
              <a:ext uri="{FF2B5EF4-FFF2-40B4-BE49-F238E27FC236}">
                <a16:creationId xmlns:a16="http://schemas.microsoft.com/office/drawing/2014/main" id="{F50D6573-7B1C-F1A0-EEC5-D75B74088127}"/>
              </a:ext>
            </a:extLst>
          </p:cNvPr>
          <p:cNvSpPr>
            <a:spLocks noGrp="1"/>
          </p:cNvSpPr>
          <p:nvPr>
            <p:ph type="body" sz="quarter" idx="50"/>
          </p:nvPr>
        </p:nvSpPr>
        <p:spPr>
          <a:xfrm>
            <a:off x="573568" y="2594511"/>
            <a:ext cx="4133517" cy="451713"/>
          </a:xfrm>
          <a:prstGeom prst="rect">
            <a:avLst/>
          </a:prstGeom>
        </p:spPr>
        <p:txBody>
          <a:bodyPr/>
          <a:lstStyle>
            <a:lvl1pPr marL="0" indent="0">
              <a:buNone/>
              <a:defRPr sz="1000" b="1" i="0">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3" name="Textplatzhalter 40">
            <a:extLst>
              <a:ext uri="{FF2B5EF4-FFF2-40B4-BE49-F238E27FC236}">
                <a16:creationId xmlns:a16="http://schemas.microsoft.com/office/drawing/2014/main" id="{2AA74651-E8DA-89E3-995E-EF981B0A483E}"/>
              </a:ext>
            </a:extLst>
          </p:cNvPr>
          <p:cNvSpPr>
            <a:spLocks noGrp="1"/>
          </p:cNvSpPr>
          <p:nvPr>
            <p:ph type="body" sz="quarter" idx="51"/>
          </p:nvPr>
        </p:nvSpPr>
        <p:spPr>
          <a:xfrm>
            <a:off x="573567" y="3347580"/>
            <a:ext cx="4133517" cy="451713"/>
          </a:xfrm>
          <a:prstGeom prst="rect">
            <a:avLst/>
          </a:prstGeom>
        </p:spPr>
        <p:txBody>
          <a:bodyPr/>
          <a:lstStyle>
            <a:lvl1pPr marL="0" indent="0">
              <a:buNone/>
              <a:defRPr sz="1000" b="1" i="0">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sp>
        <p:nvSpPr>
          <p:cNvPr id="44" name="Textplatzhalter 40">
            <a:extLst>
              <a:ext uri="{FF2B5EF4-FFF2-40B4-BE49-F238E27FC236}">
                <a16:creationId xmlns:a16="http://schemas.microsoft.com/office/drawing/2014/main" id="{103FA485-44E7-D9C3-FAD0-B6BC452FB164}"/>
              </a:ext>
            </a:extLst>
          </p:cNvPr>
          <p:cNvSpPr>
            <a:spLocks noGrp="1"/>
          </p:cNvSpPr>
          <p:nvPr>
            <p:ph type="body" sz="quarter" idx="52"/>
          </p:nvPr>
        </p:nvSpPr>
        <p:spPr>
          <a:xfrm>
            <a:off x="4249883" y="4214779"/>
            <a:ext cx="4310900" cy="451713"/>
          </a:xfrm>
          <a:prstGeom prst="rect">
            <a:avLst/>
          </a:prstGeom>
        </p:spPr>
        <p:txBody>
          <a:bodyPr/>
          <a:lstStyle>
            <a:lvl1pPr marL="0" indent="0" algn="r">
              <a:buNone/>
              <a:defRPr sz="1000" b="1" i="0">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Mastertextformat bearbeiten</a:t>
            </a:r>
          </a:p>
        </p:txBody>
      </p:sp>
      <p:pic>
        <p:nvPicPr>
          <p:cNvPr id="2" name="Grafik 1" descr="Ein Bild, das Logo enthält.&#10;&#10;Automatisch generierte Beschreibung">
            <a:extLst>
              <a:ext uri="{FF2B5EF4-FFF2-40B4-BE49-F238E27FC236}">
                <a16:creationId xmlns:a16="http://schemas.microsoft.com/office/drawing/2014/main" id="{F779E235-9E76-1D9F-BD30-B33DF165C8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0420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ur Copy-mittig">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05C51F3-E1CC-7747-9F54-92BBE73096C1}"/>
              </a:ext>
            </a:extLst>
          </p:cNvPr>
          <p:cNvSpPr>
            <a:spLocks noGrp="1"/>
          </p:cNvSpPr>
          <p:nvPr>
            <p:ph type="ftr" sz="quarter" idx="10"/>
          </p:nvPr>
        </p:nvSpPr>
        <p:spPr/>
        <p:txBody>
          <a:bodyPr/>
          <a:lstStyle/>
          <a:p>
            <a:endParaRPr lang="de-DE" dirty="0"/>
          </a:p>
        </p:txBody>
      </p:sp>
      <p:sp>
        <p:nvSpPr>
          <p:cNvPr id="5" name="Textplatzhalter 4">
            <a:extLst>
              <a:ext uri="{FF2B5EF4-FFF2-40B4-BE49-F238E27FC236}">
                <a16:creationId xmlns:a16="http://schemas.microsoft.com/office/drawing/2014/main" id="{3AE888FE-34BF-8E42-B37D-D023B98D5337}"/>
              </a:ext>
            </a:extLst>
          </p:cNvPr>
          <p:cNvSpPr>
            <a:spLocks noGrp="1"/>
          </p:cNvSpPr>
          <p:nvPr>
            <p:ph type="body" sz="quarter" idx="11"/>
          </p:nvPr>
        </p:nvSpPr>
        <p:spPr>
          <a:xfrm>
            <a:off x="763702" y="741638"/>
            <a:ext cx="7667577" cy="4053109"/>
          </a:xfrm>
        </p:spPr>
        <p:txBody>
          <a:bodyPr anchor="ctr">
            <a:noAutofit/>
          </a:bodyPr>
          <a:lstStyle>
            <a:lvl1pPr marL="0" indent="0">
              <a:lnSpc>
                <a:spcPct val="100000"/>
              </a:lnSpc>
              <a:spcBef>
                <a:spcPts val="0"/>
              </a:spcBef>
              <a:buFontTx/>
              <a:buNone/>
              <a:defRPr sz="1383"/>
            </a:lvl1pPr>
            <a:lvl2pPr marL="124432" indent="0">
              <a:lnSpc>
                <a:spcPct val="100000"/>
              </a:lnSpc>
              <a:spcBef>
                <a:spcPts val="0"/>
              </a:spcBef>
              <a:buFontTx/>
              <a:buNone/>
              <a:defRPr sz="1383"/>
            </a:lvl2pPr>
            <a:lvl3pPr marL="248864" indent="0">
              <a:lnSpc>
                <a:spcPct val="100000"/>
              </a:lnSpc>
              <a:spcBef>
                <a:spcPts val="0"/>
              </a:spcBef>
              <a:buFontTx/>
              <a:buNone/>
              <a:defRPr sz="1383"/>
            </a:lvl3pPr>
            <a:lvl4pPr marL="373297" indent="0">
              <a:lnSpc>
                <a:spcPct val="100000"/>
              </a:lnSpc>
              <a:spcBef>
                <a:spcPts val="0"/>
              </a:spcBef>
              <a:buFontTx/>
              <a:buNone/>
              <a:defRPr sz="1383"/>
            </a:lvl4pPr>
            <a:lvl5pPr marL="497729" indent="0">
              <a:lnSpc>
                <a:spcPct val="100000"/>
              </a:lnSpc>
              <a:spcBef>
                <a:spcPts val="0"/>
              </a:spcBef>
              <a:buFontTx/>
              <a:buNone/>
              <a:defRPr sz="1244"/>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47403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pyrights">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05C51F3-E1CC-7747-9F54-92BBE73096C1}"/>
              </a:ext>
            </a:extLst>
          </p:cNvPr>
          <p:cNvSpPr>
            <a:spLocks noGrp="1"/>
          </p:cNvSpPr>
          <p:nvPr>
            <p:ph type="ftr" sz="quarter" idx="10"/>
          </p:nvPr>
        </p:nvSpPr>
        <p:spPr/>
        <p:txBody>
          <a:bodyPr/>
          <a:lstStyle/>
          <a:p>
            <a:endParaRPr lang="de-DE" dirty="0"/>
          </a:p>
        </p:txBody>
      </p:sp>
      <p:sp>
        <p:nvSpPr>
          <p:cNvPr id="4" name="Textfeld 3">
            <a:extLst>
              <a:ext uri="{FF2B5EF4-FFF2-40B4-BE49-F238E27FC236}">
                <a16:creationId xmlns:a16="http://schemas.microsoft.com/office/drawing/2014/main" id="{E0FD5388-5E1D-584C-AD1E-60FEF14B0302}"/>
              </a:ext>
            </a:extLst>
          </p:cNvPr>
          <p:cNvSpPr txBox="1"/>
          <p:nvPr userDrawn="1"/>
        </p:nvSpPr>
        <p:spPr>
          <a:xfrm>
            <a:off x="761656" y="1373844"/>
            <a:ext cx="7607615" cy="2069221"/>
          </a:xfrm>
          <a:prstGeom prst="rect">
            <a:avLst/>
          </a:prstGeom>
          <a:noFill/>
        </p:spPr>
        <p:txBody>
          <a:bodyPr wrap="square" lIns="0" tIns="0" rIns="0" bIns="0" rtlCol="0">
            <a:spAutoFit/>
          </a:bodyPr>
          <a:lstStyle/>
          <a:p>
            <a:pPr lvl="0">
              <a:spcBef>
                <a:spcPts val="553"/>
              </a:spcBef>
              <a:spcAft>
                <a:spcPts val="0"/>
              </a:spcAft>
            </a:pPr>
            <a:br>
              <a:rPr lang="de-AT" sz="1383" b="0" i="0" dirty="0">
                <a:latin typeface="Avenir" panose="02000503020000020003" pitchFamily="2" charset="0"/>
              </a:rPr>
            </a:br>
            <a:r>
              <a:rPr lang="de-AT" sz="1383" b="0" i="0" dirty="0">
                <a:latin typeface="Avenir" panose="02000503020000020003" pitchFamily="2" charset="0"/>
              </a:rPr>
              <a:t>Sämtliche im Rahmen dieser Präsentation vorgestellten Konzepte, Ideen und Vorschläge sind geistiges Eigentum von BROKKOLI Advertising Network GmbH &amp; Co KG und urheberrechtlich geschützt. </a:t>
            </a:r>
          </a:p>
          <a:p>
            <a:pPr lvl="0">
              <a:spcBef>
                <a:spcPts val="553"/>
              </a:spcBef>
              <a:spcAft>
                <a:spcPts val="0"/>
              </a:spcAft>
            </a:pPr>
            <a:r>
              <a:rPr lang="de-AT" sz="1383" b="0" i="0" dirty="0">
                <a:latin typeface="Avenir" panose="02000503020000020003" pitchFamily="2" charset="0"/>
              </a:rPr>
              <a:t>Sie a nur aufgrund gesonderter Vereinbarung weitergegeben, verwendet oder in welcher Art auch immer verwertet werden. Kommt es dessen ungeachtet zu einer wie auch immer gearteten Verwendung oder Verwertung ist insbesondere ein Anspruch auf Rechnungslegung, angemessenes Entgelt oder Herausgabe des Gewinnes vereinbart. </a:t>
            </a:r>
          </a:p>
          <a:p>
            <a:pPr lvl="0">
              <a:spcBef>
                <a:spcPts val="553"/>
              </a:spcBef>
              <a:spcAft>
                <a:spcPts val="0"/>
              </a:spcAft>
            </a:pPr>
            <a:r>
              <a:rPr lang="de-AT" sz="1383" b="0" i="0" dirty="0">
                <a:latin typeface="Avenir" panose="02000503020000020003" pitchFamily="2" charset="0"/>
              </a:rPr>
              <a:t>Die Bestimmungen des III. Hauptstücks des UrhG kommen sinngemäß zur Anwendung. Jede Verwertungshandlung gilt als schlüssige Annahme dieser Vereinbarung.</a:t>
            </a:r>
            <a:endParaRPr lang="de-DE" sz="1383" b="0" i="0" dirty="0">
              <a:latin typeface="Avenir" panose="02000503020000020003" pitchFamily="2" charset="0"/>
            </a:endParaRPr>
          </a:p>
        </p:txBody>
      </p:sp>
      <p:sp>
        <p:nvSpPr>
          <p:cNvPr id="6" name="Textfeld 5">
            <a:extLst>
              <a:ext uri="{FF2B5EF4-FFF2-40B4-BE49-F238E27FC236}">
                <a16:creationId xmlns:a16="http://schemas.microsoft.com/office/drawing/2014/main" id="{B4534C8A-A813-2E41-812B-C119FBFBA271}"/>
              </a:ext>
            </a:extLst>
          </p:cNvPr>
          <p:cNvSpPr txBox="1"/>
          <p:nvPr userDrawn="1"/>
        </p:nvSpPr>
        <p:spPr>
          <a:xfrm>
            <a:off x="739934" y="683609"/>
            <a:ext cx="7629337" cy="472758"/>
          </a:xfrm>
          <a:prstGeom prst="rect">
            <a:avLst/>
          </a:prstGeom>
          <a:noFill/>
        </p:spPr>
        <p:txBody>
          <a:bodyPr wrap="square" lIns="0" tIns="0" rIns="0" bIns="0" rtlCol="0">
            <a:spAutoFit/>
          </a:bodyPr>
          <a:lstStyle/>
          <a:p>
            <a:pPr lvl="0">
              <a:spcBef>
                <a:spcPts val="0"/>
              </a:spcBef>
              <a:spcAft>
                <a:spcPts val="0"/>
              </a:spcAft>
            </a:pPr>
            <a:r>
              <a:rPr lang="de-DE" sz="3072" b="1" i="0" dirty="0">
                <a:latin typeface="Avenir" panose="02000503020000020003" pitchFamily="2" charset="0"/>
              </a:rPr>
              <a:t>Copyrights.</a:t>
            </a:r>
          </a:p>
        </p:txBody>
      </p:sp>
    </p:spTree>
    <p:extLst>
      <p:ext uri="{BB962C8B-B14F-4D97-AF65-F5344CB8AC3E}">
        <p14:creationId xmlns:p14="http://schemas.microsoft.com/office/powerpoint/2010/main" val="242614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_Icons">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sp>
        <p:nvSpPr>
          <p:cNvPr id="23" name="Textplatzhalter 22">
            <a:extLst>
              <a:ext uri="{FF2B5EF4-FFF2-40B4-BE49-F238E27FC236}">
                <a16:creationId xmlns:a16="http://schemas.microsoft.com/office/drawing/2014/main" id="{7065D0A6-E6BF-3785-0150-EA9924730BB1}"/>
              </a:ext>
            </a:extLst>
          </p:cNvPr>
          <p:cNvSpPr>
            <a:spLocks noGrp="1"/>
          </p:cNvSpPr>
          <p:nvPr>
            <p:ph type="body" sz="quarter" idx="13"/>
          </p:nvPr>
        </p:nvSpPr>
        <p:spPr>
          <a:xfrm>
            <a:off x="393700" y="1838082"/>
            <a:ext cx="8202613"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4" name="Grafik 3" descr="Ein Bild, das Logo enthält.&#10;&#10;Automatisch generierte Beschreibung">
            <a:extLst>
              <a:ext uri="{FF2B5EF4-FFF2-40B4-BE49-F238E27FC236}">
                <a16:creationId xmlns:a16="http://schemas.microsoft.com/office/drawing/2014/main" id="{2B0C5D28-8414-0F53-C701-CDEF3D441B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EC57ECAE-E7C5-BBA5-C536-F9EA45578889}"/>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117745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_Zahlen">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704850"/>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a:p>
            <a:pPr lvl="0"/>
            <a:r>
              <a:rPr lang="de-DE" dirty="0"/>
              <a:t>ZWEIZEILIG </a:t>
            </a:r>
          </a:p>
        </p:txBody>
      </p:sp>
      <p:sp>
        <p:nvSpPr>
          <p:cNvPr id="23" name="Textplatzhalter 22">
            <a:extLst>
              <a:ext uri="{FF2B5EF4-FFF2-40B4-BE49-F238E27FC236}">
                <a16:creationId xmlns:a16="http://schemas.microsoft.com/office/drawing/2014/main" id="{7065D0A6-E6BF-3785-0150-EA9924730BB1}"/>
              </a:ext>
            </a:extLst>
          </p:cNvPr>
          <p:cNvSpPr>
            <a:spLocks noGrp="1"/>
          </p:cNvSpPr>
          <p:nvPr>
            <p:ph type="body" sz="quarter" idx="13"/>
          </p:nvPr>
        </p:nvSpPr>
        <p:spPr>
          <a:xfrm>
            <a:off x="393700" y="1838082"/>
            <a:ext cx="8202613" cy="2913063"/>
          </a:xfrm>
          <a:prstGeom prst="rect">
            <a:avLst/>
          </a:prstGeom>
        </p:spPr>
        <p:txBody>
          <a:bodyPr/>
          <a:lstStyle>
            <a:lvl1pPr marL="373044" indent="-373044" fontAlgn="ctr">
              <a:buClr>
                <a:srgbClr val="148CCB"/>
              </a:buClr>
              <a:buSzPct val="100000"/>
              <a:buFont typeface="+mj-lt"/>
              <a:buAutoNum type="arabicParenR"/>
              <a:tabLst/>
              <a:defRPr baseline="0">
                <a:latin typeface="Verdana" panose="020B0604030504040204" pitchFamily="34" charset="0"/>
                <a:ea typeface="Verdana" panose="020B0604030504040204" pitchFamily="34" charset="0"/>
                <a:cs typeface="Verdana" panose="020B0604030504040204" pitchFamily="34" charset="0"/>
              </a:defRPr>
            </a:lvl1pPr>
            <a:lvl2pPr marL="650842" indent="-301611" fontAlgn="ctr">
              <a:lnSpc>
                <a:spcPct val="100000"/>
              </a:lnSpc>
              <a:buClr>
                <a:srgbClr val="148CCB"/>
              </a:buClr>
              <a:buFont typeface="+mj-lt"/>
              <a:buAutoNum type="alphaLcParenR"/>
              <a:tabLst/>
              <a:defRPr baseline="0">
                <a:latin typeface="Verdana" panose="020B0604030504040204" pitchFamily="34" charset="0"/>
                <a:ea typeface="Verdana" panose="020B0604030504040204" pitchFamily="34" charset="0"/>
                <a:cs typeface="Verdana" panose="020B0604030504040204" pitchFamily="34" charset="0"/>
              </a:defRPr>
            </a:lvl2pPr>
            <a:lvl3pPr marL="852445" indent="-166680"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3" name="Grafik 2" descr="Ein Bild, das Logo enthält.&#10;&#10;Automatisch generierte Beschreibung">
            <a:extLst>
              <a:ext uri="{FF2B5EF4-FFF2-40B4-BE49-F238E27FC236}">
                <a16:creationId xmlns:a16="http://schemas.microsoft.com/office/drawing/2014/main" id="{1A125175-86D0-270E-DF21-5B63C4EDF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6" name="Textplatzhalter 2">
            <a:extLst>
              <a:ext uri="{FF2B5EF4-FFF2-40B4-BE49-F238E27FC236}">
                <a16:creationId xmlns:a16="http://schemas.microsoft.com/office/drawing/2014/main" id="{B6E81A61-C7A6-D588-71B4-7C55742CFBA0}"/>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71403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_Untertitel_Icons">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11B0F576-CB82-5E12-AF3C-45937C92EF44}"/>
              </a:ext>
            </a:extLst>
          </p:cNvPr>
          <p:cNvSpPr>
            <a:spLocks noGrp="1"/>
          </p:cNvSpPr>
          <p:nvPr>
            <p:ph type="body" sz="quarter" idx="10" hasCustomPrompt="1"/>
          </p:nvPr>
        </p:nvSpPr>
        <p:spPr>
          <a:xfrm>
            <a:off x="393177" y="440404"/>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3" name="Textplatzhalter 11">
            <a:extLst>
              <a:ext uri="{FF2B5EF4-FFF2-40B4-BE49-F238E27FC236}">
                <a16:creationId xmlns:a16="http://schemas.microsoft.com/office/drawing/2014/main" id="{B885D29C-90D6-9017-2555-3B362DF3C2DE}"/>
              </a:ext>
            </a:extLst>
          </p:cNvPr>
          <p:cNvSpPr>
            <a:spLocks noGrp="1"/>
          </p:cNvSpPr>
          <p:nvPr>
            <p:ph type="body" sz="quarter" idx="13" hasCustomPrompt="1"/>
          </p:nvPr>
        </p:nvSpPr>
        <p:spPr>
          <a:xfrm>
            <a:off x="393177" y="833237"/>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5" name="Textplatzhalter 22">
            <a:extLst>
              <a:ext uri="{FF2B5EF4-FFF2-40B4-BE49-F238E27FC236}">
                <a16:creationId xmlns:a16="http://schemas.microsoft.com/office/drawing/2014/main" id="{11AC6BF8-B10C-6F66-AE69-C966D9CAB55F}"/>
              </a:ext>
            </a:extLst>
          </p:cNvPr>
          <p:cNvSpPr>
            <a:spLocks noGrp="1"/>
          </p:cNvSpPr>
          <p:nvPr>
            <p:ph type="body" sz="quarter" idx="14"/>
          </p:nvPr>
        </p:nvSpPr>
        <p:spPr>
          <a:xfrm>
            <a:off x="393700" y="1838082"/>
            <a:ext cx="8202613"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4" name="Grafik 3" descr="Ein Bild, das Logo enthält.&#10;&#10;Automatisch generierte Beschreibung">
            <a:extLst>
              <a:ext uri="{FF2B5EF4-FFF2-40B4-BE49-F238E27FC236}">
                <a16:creationId xmlns:a16="http://schemas.microsoft.com/office/drawing/2014/main" id="{9493343E-66C4-53E8-B644-0537797137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6" name="Textplatzhalter 2">
            <a:extLst>
              <a:ext uri="{FF2B5EF4-FFF2-40B4-BE49-F238E27FC236}">
                <a16:creationId xmlns:a16="http://schemas.microsoft.com/office/drawing/2014/main" id="{A0203966-B27C-149C-041E-5B0F9E734179}"/>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382032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Untertitel_Zahlen">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4"/>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2" name="Textplatzhalter 11">
            <a:extLst>
              <a:ext uri="{FF2B5EF4-FFF2-40B4-BE49-F238E27FC236}">
                <a16:creationId xmlns:a16="http://schemas.microsoft.com/office/drawing/2014/main" id="{2D4D373E-F4D7-7C0B-F780-615321CDCF8A}"/>
              </a:ext>
            </a:extLst>
          </p:cNvPr>
          <p:cNvSpPr>
            <a:spLocks noGrp="1"/>
          </p:cNvSpPr>
          <p:nvPr>
            <p:ph type="body" sz="quarter" idx="13" hasCustomPrompt="1"/>
          </p:nvPr>
        </p:nvSpPr>
        <p:spPr>
          <a:xfrm>
            <a:off x="393177" y="833237"/>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6" name="Textplatzhalter 22">
            <a:extLst>
              <a:ext uri="{FF2B5EF4-FFF2-40B4-BE49-F238E27FC236}">
                <a16:creationId xmlns:a16="http://schemas.microsoft.com/office/drawing/2014/main" id="{9F057D7C-A8B0-6860-8FBB-71EB15731C4C}"/>
              </a:ext>
            </a:extLst>
          </p:cNvPr>
          <p:cNvSpPr>
            <a:spLocks noGrp="1"/>
          </p:cNvSpPr>
          <p:nvPr>
            <p:ph type="body" sz="quarter" idx="14"/>
          </p:nvPr>
        </p:nvSpPr>
        <p:spPr>
          <a:xfrm>
            <a:off x="393700" y="1838082"/>
            <a:ext cx="8202613" cy="2913063"/>
          </a:xfrm>
          <a:prstGeom prst="rect">
            <a:avLst/>
          </a:prstGeom>
        </p:spPr>
        <p:txBody>
          <a:bodyPr/>
          <a:lstStyle>
            <a:lvl1pPr marL="373044" indent="-373044" fontAlgn="ctr">
              <a:buClr>
                <a:srgbClr val="148CCB"/>
              </a:buClr>
              <a:buSzPct val="100000"/>
              <a:buFont typeface="+mj-lt"/>
              <a:buAutoNum type="arabicParenR"/>
              <a:tabLst/>
              <a:defRPr baseline="0">
                <a:latin typeface="Verdana" panose="020B0604030504040204" pitchFamily="34" charset="0"/>
                <a:ea typeface="Verdana" panose="020B0604030504040204" pitchFamily="34" charset="0"/>
                <a:cs typeface="Verdana" panose="020B0604030504040204" pitchFamily="34" charset="0"/>
              </a:defRPr>
            </a:lvl1pPr>
            <a:lvl2pPr marL="650842" indent="-301611" fontAlgn="ctr">
              <a:lnSpc>
                <a:spcPct val="100000"/>
              </a:lnSpc>
              <a:buClr>
                <a:srgbClr val="148CCB"/>
              </a:buClr>
              <a:buFont typeface="+mj-lt"/>
              <a:buAutoNum type="alphaLcParenR"/>
              <a:tabLst/>
              <a:defRPr baseline="0">
                <a:latin typeface="Verdana" panose="020B0604030504040204" pitchFamily="34" charset="0"/>
                <a:ea typeface="Verdana" panose="020B0604030504040204" pitchFamily="34" charset="0"/>
                <a:cs typeface="Verdana" panose="020B0604030504040204" pitchFamily="34" charset="0"/>
              </a:defRPr>
            </a:lvl2pPr>
            <a:lvl3pPr marL="852445" indent="-166680"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3" name="Grafik 2" descr="Ein Bild, das Logo enthält.&#10;&#10;Automatisch generierte Beschreibung">
            <a:extLst>
              <a:ext uri="{FF2B5EF4-FFF2-40B4-BE49-F238E27FC236}">
                <a16:creationId xmlns:a16="http://schemas.microsoft.com/office/drawing/2014/main" id="{B304E014-CB82-D5CD-03EF-0F787F9B93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4" name="Textplatzhalter 2">
            <a:extLst>
              <a:ext uri="{FF2B5EF4-FFF2-40B4-BE49-F238E27FC236}">
                <a16:creationId xmlns:a16="http://schemas.microsoft.com/office/drawing/2014/main" id="{F744384E-2437-9190-9812-723DB4CFBC1B}"/>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209032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folie_2spaltig">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11B0F576-CB82-5E12-AF3C-45937C92EF44}"/>
              </a:ext>
            </a:extLst>
          </p:cNvPr>
          <p:cNvSpPr>
            <a:spLocks noGrp="1"/>
          </p:cNvSpPr>
          <p:nvPr>
            <p:ph type="body" sz="quarter" idx="10" hasCustomPrompt="1"/>
          </p:nvPr>
        </p:nvSpPr>
        <p:spPr>
          <a:xfrm>
            <a:off x="393177" y="440404"/>
            <a:ext cx="5509911" cy="378997"/>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3" name="Textplatzhalter 11">
            <a:extLst>
              <a:ext uri="{FF2B5EF4-FFF2-40B4-BE49-F238E27FC236}">
                <a16:creationId xmlns:a16="http://schemas.microsoft.com/office/drawing/2014/main" id="{B885D29C-90D6-9017-2555-3B362DF3C2DE}"/>
              </a:ext>
            </a:extLst>
          </p:cNvPr>
          <p:cNvSpPr>
            <a:spLocks noGrp="1"/>
          </p:cNvSpPr>
          <p:nvPr>
            <p:ph type="body" sz="quarter" idx="13" hasCustomPrompt="1"/>
          </p:nvPr>
        </p:nvSpPr>
        <p:spPr>
          <a:xfrm>
            <a:off x="393177" y="833237"/>
            <a:ext cx="5509911" cy="378997"/>
          </a:xfrm>
          <a:prstGeom prst="rect">
            <a:avLst/>
          </a:prstGeom>
        </p:spPr>
        <p:txBody>
          <a:bodyPr/>
          <a:lstStyle>
            <a:lvl1pPr marL="0" indent="0">
              <a:lnSpc>
                <a:spcPts val="2700"/>
              </a:lnSpc>
              <a:spcBef>
                <a:spcPts val="0"/>
              </a:spcBef>
              <a:buNone/>
              <a:defRPr sz="19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err="1"/>
              <a:t>Subtitle</a:t>
            </a:r>
            <a:endParaRPr lang="de-DE" dirty="0"/>
          </a:p>
        </p:txBody>
      </p:sp>
      <p:sp>
        <p:nvSpPr>
          <p:cNvPr id="6" name="Textplatzhalter 22">
            <a:extLst>
              <a:ext uri="{FF2B5EF4-FFF2-40B4-BE49-F238E27FC236}">
                <a16:creationId xmlns:a16="http://schemas.microsoft.com/office/drawing/2014/main" id="{207102CE-6E44-FB9A-3F0F-D03BBD0533B0}"/>
              </a:ext>
            </a:extLst>
          </p:cNvPr>
          <p:cNvSpPr>
            <a:spLocks noGrp="1"/>
          </p:cNvSpPr>
          <p:nvPr>
            <p:ph type="body" sz="quarter" idx="14"/>
          </p:nvPr>
        </p:nvSpPr>
        <p:spPr>
          <a:xfrm>
            <a:off x="393699" y="1838082"/>
            <a:ext cx="4104000"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22">
            <a:extLst>
              <a:ext uri="{FF2B5EF4-FFF2-40B4-BE49-F238E27FC236}">
                <a16:creationId xmlns:a16="http://schemas.microsoft.com/office/drawing/2014/main" id="{863FDED4-C087-B7BD-3A4C-5DBA2BA91FF0}"/>
              </a:ext>
            </a:extLst>
          </p:cNvPr>
          <p:cNvSpPr>
            <a:spLocks noGrp="1"/>
          </p:cNvSpPr>
          <p:nvPr>
            <p:ph type="body" sz="quarter" idx="15"/>
          </p:nvPr>
        </p:nvSpPr>
        <p:spPr>
          <a:xfrm>
            <a:off x="4646301" y="1838082"/>
            <a:ext cx="4104000" cy="291306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4" name="Grafik 3" descr="Ein Bild, das Logo enthält.&#10;&#10;Automatisch generierte Beschreibung">
            <a:extLst>
              <a:ext uri="{FF2B5EF4-FFF2-40B4-BE49-F238E27FC236}">
                <a16:creationId xmlns:a16="http://schemas.microsoft.com/office/drawing/2014/main" id="{9C2AF38C-8481-C5BA-B3A0-71B0851CA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5" name="Textplatzhalter 2">
            <a:extLst>
              <a:ext uri="{FF2B5EF4-FFF2-40B4-BE49-F238E27FC236}">
                <a16:creationId xmlns:a16="http://schemas.microsoft.com/office/drawing/2014/main" id="{23AEE8AF-613B-85A6-2F68-D193B576C612}"/>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40750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folie_2spaltig_vielTex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18361DF-0A60-0B8A-E95F-9EF66B686673}"/>
              </a:ext>
            </a:extLst>
          </p:cNvPr>
          <p:cNvSpPr>
            <a:spLocks noGrp="1"/>
          </p:cNvSpPr>
          <p:nvPr>
            <p:ph type="body" sz="quarter" idx="10" hasCustomPrompt="1"/>
          </p:nvPr>
        </p:nvSpPr>
        <p:spPr>
          <a:xfrm>
            <a:off x="393177" y="440400"/>
            <a:ext cx="5509911" cy="402748"/>
          </a:xfrm>
          <a:prstGeom prst="rect">
            <a:avLst/>
          </a:prstGeom>
        </p:spPr>
        <p:txBody>
          <a:bodyPr/>
          <a:lstStyle>
            <a:lvl1pPr marL="0" indent="0">
              <a:lnSpc>
                <a:spcPts val="2700"/>
              </a:lnSpc>
              <a:spcBef>
                <a:spcPts val="0"/>
              </a:spcBef>
              <a:buNone/>
              <a:defRPr sz="2700" b="1" i="0">
                <a:solidFill>
                  <a:srgbClr val="148CCB"/>
                </a:solidFill>
                <a:latin typeface="Verdana" panose="020B0604030504040204" pitchFamily="34" charset="0"/>
                <a:ea typeface="Verdana" panose="020B0604030504040204" pitchFamily="34" charset="0"/>
                <a:cs typeface="Verdana" panose="020B0604030504040204" pitchFamily="34" charset="0"/>
              </a:defRPr>
            </a:lvl1pPr>
            <a:lvl2pPr>
              <a:defRPr b="1" i="0">
                <a:latin typeface="Verdana" panose="020B0604030504040204" pitchFamily="34" charset="0"/>
                <a:ea typeface="Verdana" panose="020B0604030504040204" pitchFamily="34" charset="0"/>
                <a:cs typeface="Verdana" panose="020B0604030504040204" pitchFamily="34" charset="0"/>
              </a:defRPr>
            </a:lvl2pPr>
            <a:lvl3pPr>
              <a:defRPr b="1" i="0">
                <a:latin typeface="Verdana" panose="020B0604030504040204" pitchFamily="34" charset="0"/>
                <a:ea typeface="Verdana" panose="020B0604030504040204" pitchFamily="34" charset="0"/>
                <a:cs typeface="Verdana" panose="020B0604030504040204" pitchFamily="34" charset="0"/>
              </a:defRPr>
            </a:lvl3pPr>
            <a:lvl4pPr>
              <a:defRPr b="1" i="0">
                <a:latin typeface="Verdana" panose="020B0604030504040204" pitchFamily="34" charset="0"/>
                <a:ea typeface="Verdana" panose="020B0604030504040204" pitchFamily="34" charset="0"/>
                <a:cs typeface="Verdana" panose="020B0604030504040204" pitchFamily="34" charset="0"/>
              </a:defRPr>
            </a:lvl4pPr>
            <a:lvl5pPr>
              <a:defRPr b="1" i="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HEADLINE</a:t>
            </a:r>
          </a:p>
        </p:txBody>
      </p:sp>
      <p:sp>
        <p:nvSpPr>
          <p:cNvPr id="4" name="Textplatzhalter 22">
            <a:extLst>
              <a:ext uri="{FF2B5EF4-FFF2-40B4-BE49-F238E27FC236}">
                <a16:creationId xmlns:a16="http://schemas.microsoft.com/office/drawing/2014/main" id="{C28AF009-6CA6-0D4A-F650-60ED44471E54}"/>
              </a:ext>
            </a:extLst>
          </p:cNvPr>
          <p:cNvSpPr>
            <a:spLocks noGrp="1"/>
          </p:cNvSpPr>
          <p:nvPr>
            <p:ph type="body" sz="quarter" idx="14"/>
          </p:nvPr>
        </p:nvSpPr>
        <p:spPr>
          <a:xfrm>
            <a:off x="393699" y="1247532"/>
            <a:ext cx="4104000" cy="3503614"/>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5" name="Textplatzhalter 22">
            <a:extLst>
              <a:ext uri="{FF2B5EF4-FFF2-40B4-BE49-F238E27FC236}">
                <a16:creationId xmlns:a16="http://schemas.microsoft.com/office/drawing/2014/main" id="{4807CF10-577F-1B21-6BEA-0110E0817F9D}"/>
              </a:ext>
            </a:extLst>
          </p:cNvPr>
          <p:cNvSpPr>
            <a:spLocks noGrp="1"/>
          </p:cNvSpPr>
          <p:nvPr>
            <p:ph type="body" sz="quarter" idx="15"/>
          </p:nvPr>
        </p:nvSpPr>
        <p:spPr>
          <a:xfrm>
            <a:off x="4646301" y="1247531"/>
            <a:ext cx="4104000" cy="3503613"/>
          </a:xfrm>
          <a:prstGeom prst="rect">
            <a:avLst/>
          </a:prstGeom>
        </p:spPr>
        <p:txBody>
          <a:bodyPr/>
          <a:lstStyle>
            <a:lvl1pPr marL="227002" indent="-227002" fontAlgn="ctr">
              <a:buClr>
                <a:srgbClr val="148CCB"/>
              </a:buClr>
              <a:buSzPct val="100000"/>
              <a:buFont typeface="Arial" panose="020B0604020202020204" pitchFamily="34" charset="0"/>
              <a:buChar char="•"/>
              <a:tabLst/>
              <a:defRPr baseline="0">
                <a:latin typeface="Verdana" panose="020B0604030504040204" pitchFamily="34" charset="0"/>
                <a:ea typeface="Verdana" panose="020B0604030504040204" pitchFamily="34" charset="0"/>
                <a:cs typeface="Verdana" panose="020B0604030504040204" pitchFamily="34" charset="0"/>
              </a:defRPr>
            </a:lvl1pPr>
            <a:lvl2pPr marL="536548" indent="-187317" fontAlgn="ctr">
              <a:lnSpc>
                <a:spcPct val="100000"/>
              </a:lnSpc>
              <a:buClr>
                <a:srgbClr val="148CCB"/>
              </a:buClr>
              <a:buFont typeface="Courier New" panose="02070309020205020404" pitchFamily="49" charset="0"/>
              <a:buChar char="o"/>
              <a:tabLst/>
              <a:defRPr baseline="0">
                <a:latin typeface="Verdana" panose="020B0604030504040204" pitchFamily="34" charset="0"/>
                <a:ea typeface="Verdana" panose="020B0604030504040204" pitchFamily="34" charset="0"/>
                <a:cs typeface="Verdana" panose="020B0604030504040204" pitchFamily="34" charset="0"/>
              </a:defRPr>
            </a:lvl2pPr>
            <a:lvl3pPr marL="807998" indent="-122233" fontAlgn="ctr">
              <a:lnSpc>
                <a:spcPct val="100000"/>
              </a:lnSpc>
              <a:buClr>
                <a:srgbClr val="148CCB"/>
              </a:buClr>
              <a:tabLst/>
              <a:defRPr baseline="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p:txBody>
      </p:sp>
      <p:pic>
        <p:nvPicPr>
          <p:cNvPr id="2" name="Grafik 1" descr="Ein Bild, das Logo enthält.&#10;&#10;Automatisch generierte Beschreibung">
            <a:extLst>
              <a:ext uri="{FF2B5EF4-FFF2-40B4-BE49-F238E27FC236}">
                <a16:creationId xmlns:a16="http://schemas.microsoft.com/office/drawing/2014/main" id="{F01F17B2-2FCA-2BC4-66CC-06A28D561F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39025" y="-1"/>
            <a:ext cx="773523" cy="1124382"/>
          </a:xfrm>
          <a:prstGeom prst="rect">
            <a:avLst/>
          </a:prstGeom>
          <a:effectLst>
            <a:outerShdw blurRad="50800" dist="38100" dir="2700000" algn="tl" rotWithShape="0">
              <a:prstClr val="black">
                <a:alpha val="40000"/>
              </a:prstClr>
            </a:outerShdw>
          </a:effectLst>
        </p:spPr>
      </p:pic>
      <p:sp>
        <p:nvSpPr>
          <p:cNvPr id="3" name="Textplatzhalter 2">
            <a:extLst>
              <a:ext uri="{FF2B5EF4-FFF2-40B4-BE49-F238E27FC236}">
                <a16:creationId xmlns:a16="http://schemas.microsoft.com/office/drawing/2014/main" id="{15A443DF-3615-72C5-4A71-E00E84763179}"/>
              </a:ext>
            </a:extLst>
          </p:cNvPr>
          <p:cNvSpPr>
            <a:spLocks noGrp="1"/>
          </p:cNvSpPr>
          <p:nvPr>
            <p:ph type="body" sz="quarter" idx="12" hasCustomPrompt="1"/>
          </p:nvPr>
        </p:nvSpPr>
        <p:spPr>
          <a:xfrm>
            <a:off x="5762625" y="4770820"/>
            <a:ext cx="2825750" cy="201612"/>
          </a:xfrm>
          <a:prstGeom prst="rect">
            <a:avLst/>
          </a:prstGeom>
        </p:spPr>
        <p:txBody>
          <a:bodyPr/>
          <a:lstStyle>
            <a:lvl1pPr marL="0" indent="0" algn="r">
              <a:buNone/>
              <a:defRPr sz="800">
                <a:solidFill>
                  <a:schemeClr val="accent1"/>
                </a:solidFill>
              </a:defRPr>
            </a:lvl1pPr>
          </a:lstStyle>
          <a:p>
            <a:pPr lvl="0"/>
            <a:r>
              <a:rPr lang="de-AT" dirty="0"/>
              <a:t>Titel des Vortrags, </a:t>
            </a:r>
            <a:r>
              <a:rPr lang="de-AT" dirty="0" err="1"/>
              <a:t>Autor:in</a:t>
            </a:r>
            <a:r>
              <a:rPr lang="de-AT" dirty="0"/>
              <a:t>, Datum</a:t>
            </a:r>
          </a:p>
        </p:txBody>
      </p:sp>
    </p:spTree>
    <p:extLst>
      <p:ext uri="{BB962C8B-B14F-4D97-AF65-F5344CB8AC3E}">
        <p14:creationId xmlns:p14="http://schemas.microsoft.com/office/powerpoint/2010/main" val="7063103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8143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674" r:id="rId3"/>
    <p:sldLayoutId id="2147483662" r:id="rId4"/>
    <p:sldLayoutId id="2147483683" r:id="rId5"/>
    <p:sldLayoutId id="2147483723" r:id="rId6"/>
    <p:sldLayoutId id="2147483677" r:id="rId7"/>
    <p:sldLayoutId id="2147483682" r:id="rId8"/>
    <p:sldLayoutId id="2147483680" r:id="rId9"/>
    <p:sldLayoutId id="2147483681" r:id="rId10"/>
    <p:sldLayoutId id="2147483684" r:id="rId11"/>
    <p:sldLayoutId id="2147483694" r:id="rId12"/>
    <p:sldLayoutId id="2147483695" r:id="rId13"/>
    <p:sldLayoutId id="2147483675" r:id="rId14"/>
    <p:sldLayoutId id="2147483676" r:id="rId15"/>
    <p:sldLayoutId id="2147483685" r:id="rId16"/>
    <p:sldLayoutId id="2147483724" r:id="rId17"/>
    <p:sldLayoutId id="2147483687" r:id="rId18"/>
    <p:sldLayoutId id="2147483696" r:id="rId19"/>
    <p:sldLayoutId id="2147483698" r:id="rId20"/>
    <p:sldLayoutId id="2147483725" r:id="rId21"/>
    <p:sldLayoutId id="2147483702" r:id="rId22"/>
    <p:sldLayoutId id="2147483726"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27" r:id="rId33"/>
    <p:sldLayoutId id="2147483728" r:id="rId34"/>
    <p:sldLayoutId id="2147483729" r:id="rId35"/>
    <p:sldLayoutId id="2147483730" r:id="rId36"/>
    <p:sldLayoutId id="2147483731" r:id="rId37"/>
    <p:sldLayoutId id="2147483732" r:id="rId38"/>
    <p:sldLayoutId id="2147483733" r:id="rId39"/>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4.xml"/><Relationship Id="rId1" Type="http://schemas.openxmlformats.org/officeDocument/2006/relationships/video" Target="https://www.youtube.com/embed/PzmW-hx1tOQ?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gy6KxYQHiz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klimajobs.at/"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cid:A656C7BE-E3B5-42D0-9A7A-1A0898378E48" TargetMode="External"/><Relationship Id="rId7" Type="http://schemas.openxmlformats.org/officeDocument/2006/relationships/image" Target="cid:8C730DF7-7AD0-448A-82DB-76E9A50409BC" TargetMode="External"/><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cid:904B58A5-CFBA-48EE-86D0-FF227840693D"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4.xml"/><Relationship Id="rId1" Type="http://schemas.openxmlformats.org/officeDocument/2006/relationships/video" Target="https://www.youtube.com/embed/-z4qCPRfwr0?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video" Target="https://www.youtube.com/embed/8LgNeVPu5s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2C3698C-6159-6D47-879C-6F3DBFF1EA51}"/>
              </a:ext>
            </a:extLst>
          </p:cNvPr>
          <p:cNvSpPr>
            <a:spLocks noGrp="1"/>
          </p:cNvSpPr>
          <p:nvPr>
            <p:ph type="ftr" sz="quarter" idx="10"/>
          </p:nvPr>
        </p:nvSpPr>
        <p:spPr/>
        <p:txBody>
          <a:bodyPr/>
          <a:lstStyle/>
          <a:p>
            <a:r>
              <a:rPr lang="de-DE" dirty="0"/>
              <a:t>BROKKOLI für KLI.EN</a:t>
            </a:r>
          </a:p>
        </p:txBody>
      </p:sp>
      <p:pic>
        <p:nvPicPr>
          <p:cNvPr id="4" name="Grafik 3">
            <a:extLst>
              <a:ext uri="{FF2B5EF4-FFF2-40B4-BE49-F238E27FC236}">
                <a16:creationId xmlns:a16="http://schemas.microsoft.com/office/drawing/2014/main" id="{5A9A3BF5-3496-9EDD-1526-14428C35E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081" y="0"/>
            <a:ext cx="13531494" cy="13531494"/>
          </a:xfrm>
          <a:prstGeom prst="rect">
            <a:avLst/>
          </a:prstGeom>
        </p:spPr>
      </p:pic>
      <p:pic>
        <p:nvPicPr>
          <p:cNvPr id="3" name="Bildplatzhalter 8">
            <a:extLst>
              <a:ext uri="{FF2B5EF4-FFF2-40B4-BE49-F238E27FC236}">
                <a16:creationId xmlns:a16="http://schemas.microsoft.com/office/drawing/2014/main" id="{CFE1CCDD-2183-37EF-0415-8334D3272375}"/>
              </a:ext>
            </a:extLst>
          </p:cNvPr>
          <p:cNvPicPr>
            <a:picLocks noChangeAspect="1"/>
          </p:cNvPicPr>
          <p:nvPr/>
        </p:nvPicPr>
        <p:blipFill>
          <a:blip r:embed="rId3" cstate="email">
            <a:extLst>
              <a:ext uri="{28A0092B-C50C-407E-A947-70E740481C1C}">
                <a14:useLocalDpi xmlns:a14="http://schemas.microsoft.com/office/drawing/2010/main"/>
              </a:ext>
            </a:extLst>
          </a:blip>
          <a:srcRect t="-138" b="-35521"/>
          <a:stretch/>
        </p:blipFill>
        <p:spPr>
          <a:xfrm>
            <a:off x="1985736" y="703728"/>
            <a:ext cx="8099425" cy="8101013"/>
          </a:xfrm>
          <a:prstGeom prst="flowChartConnector">
            <a:avLst/>
          </a:prstGeom>
        </p:spPr>
      </p:pic>
      <p:pic>
        <p:nvPicPr>
          <p:cNvPr id="9" name="Grafik 8">
            <a:extLst>
              <a:ext uri="{FF2B5EF4-FFF2-40B4-BE49-F238E27FC236}">
                <a16:creationId xmlns:a16="http://schemas.microsoft.com/office/drawing/2014/main" id="{D1D19E36-BF4C-363D-F5B1-8A9695DCAB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9759" y="230199"/>
            <a:ext cx="6384096" cy="1225076"/>
          </a:xfrm>
          <a:prstGeom prst="rect">
            <a:avLst/>
          </a:prstGeom>
        </p:spPr>
      </p:pic>
    </p:spTree>
    <p:extLst>
      <p:ext uri="{BB962C8B-B14F-4D97-AF65-F5344CB8AC3E}">
        <p14:creationId xmlns:p14="http://schemas.microsoft.com/office/powerpoint/2010/main" val="3482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49-61BE-2A8C-9108-C1462469D94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9BD3D16-FA56-B173-0C2F-DB592AEAF60A}"/>
              </a:ext>
            </a:extLst>
          </p:cNvPr>
          <p:cNvSpPr>
            <a:spLocks noGrp="1"/>
          </p:cNvSpPr>
          <p:nvPr>
            <p:ph type="body" sz="quarter" idx="10"/>
          </p:nvPr>
        </p:nvSpPr>
        <p:spPr>
          <a:xfrm>
            <a:off x="393176" y="440400"/>
            <a:ext cx="4178827" cy="460937"/>
          </a:xfrm>
        </p:spPr>
        <p:txBody>
          <a:bodyPr/>
          <a:lstStyle/>
          <a:p>
            <a:r>
              <a:rPr lang="de-AT" b="1" dirty="0"/>
              <a:t>Sun Tech Strikers</a:t>
            </a:r>
          </a:p>
          <a:p>
            <a:endParaRPr lang="de-AT" dirty="0"/>
          </a:p>
        </p:txBody>
      </p:sp>
      <p:sp>
        <p:nvSpPr>
          <p:cNvPr id="4" name="Textplatzhalter 3">
            <a:extLst>
              <a:ext uri="{FF2B5EF4-FFF2-40B4-BE49-F238E27FC236}">
                <a16:creationId xmlns:a16="http://schemas.microsoft.com/office/drawing/2014/main" id="{F82F1247-93A0-21A7-3FB9-6183602444BD}"/>
              </a:ext>
            </a:extLst>
          </p:cNvPr>
          <p:cNvSpPr>
            <a:spLocks noGrp="1"/>
          </p:cNvSpPr>
          <p:nvPr>
            <p:ph type="body" sz="quarter" idx="14"/>
          </p:nvPr>
        </p:nvSpPr>
        <p:spPr>
          <a:xfrm>
            <a:off x="393699" y="901338"/>
            <a:ext cx="4178301" cy="3849808"/>
          </a:xfrm>
        </p:spPr>
        <p:txBody>
          <a:bodyPr/>
          <a:lstStyle/>
          <a:p>
            <a:pPr marL="0" indent="0">
              <a:buNone/>
            </a:pPr>
            <a:r>
              <a:rPr lang="de-DE" dirty="0"/>
              <a:t>(</a:t>
            </a:r>
            <a:r>
              <a:rPr lang="de-DE" dirty="0" err="1"/>
              <a:t>Sonnenschutztechniker:in</a:t>
            </a:r>
            <a:r>
              <a:rPr lang="de-DE" dirty="0"/>
              <a:t>)</a:t>
            </a:r>
          </a:p>
          <a:p>
            <a:pPr marL="0" indent="0">
              <a:buNone/>
            </a:pPr>
            <a:endParaRPr lang="de-DE" dirty="0"/>
          </a:p>
          <a:p>
            <a:r>
              <a:rPr lang="de-DE" dirty="0"/>
              <a:t>3.5 Jahre Lehrzeit</a:t>
            </a:r>
          </a:p>
          <a:p>
            <a:pPr marL="0" indent="0">
              <a:buNone/>
            </a:pPr>
            <a:endParaRPr lang="de-DE" dirty="0"/>
          </a:p>
          <a:p>
            <a:r>
              <a:rPr lang="de-DE" dirty="0"/>
              <a:t>Einstiegsgehalt:</a:t>
            </a:r>
            <a:br>
              <a:rPr lang="de-DE" dirty="0"/>
            </a:br>
            <a:r>
              <a:rPr lang="de-DE" dirty="0"/>
              <a:t>€ 2.560 bis € 2.970</a:t>
            </a:r>
          </a:p>
          <a:p>
            <a:endParaRPr lang="de-DE" dirty="0"/>
          </a:p>
          <a:p>
            <a:r>
              <a:rPr lang="de-DE" dirty="0"/>
              <a:t>Thema: Bau, Bauebengewerbe, Holz, Gebäudetechnik, Umwelt</a:t>
            </a:r>
          </a:p>
        </p:txBody>
      </p:sp>
      <p:pic>
        <p:nvPicPr>
          <p:cNvPr id="8" name="Bildplatzhalter 7" descr="Ein Bild, das Text, Kleidung, Menschliches Gesicht, Lächeln enthält.&#10;&#10;Automatisch generierte Beschreibung">
            <a:extLst>
              <a:ext uri="{FF2B5EF4-FFF2-40B4-BE49-F238E27FC236}">
                <a16:creationId xmlns:a16="http://schemas.microsoft.com/office/drawing/2014/main" id="{1B2694D3-259C-02A0-5F6B-AE45BC8FE9BD}"/>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19749" y="0"/>
            <a:ext cx="3420000" cy="5143500"/>
          </a:xfrm>
        </p:spPr>
      </p:pic>
    </p:spTree>
    <p:extLst>
      <p:ext uri="{BB962C8B-B14F-4D97-AF65-F5344CB8AC3E}">
        <p14:creationId xmlns:p14="http://schemas.microsoft.com/office/powerpoint/2010/main" val="222806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42EB-BD0D-9BAF-EAA5-826522F72A16}"/>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7498B9D-957C-36B0-138D-539E4C1CA97C}"/>
              </a:ext>
            </a:extLst>
          </p:cNvPr>
          <p:cNvSpPr>
            <a:spLocks noGrp="1"/>
          </p:cNvSpPr>
          <p:nvPr>
            <p:ph type="body" sz="quarter" idx="10"/>
          </p:nvPr>
        </p:nvSpPr>
        <p:spPr>
          <a:xfrm>
            <a:off x="393176" y="440400"/>
            <a:ext cx="4178827" cy="460937"/>
          </a:xfrm>
        </p:spPr>
        <p:txBody>
          <a:bodyPr/>
          <a:lstStyle/>
          <a:p>
            <a:r>
              <a:rPr lang="de-AT" b="1" dirty="0"/>
              <a:t>Sun Tech Strikers</a:t>
            </a:r>
          </a:p>
        </p:txBody>
      </p:sp>
      <p:pic>
        <p:nvPicPr>
          <p:cNvPr id="10" name="Bildplatzhalter 9" descr="Ein Bild, das Text, Kleidung, Menschliches Gesicht, Lächeln enthält.&#10;&#10;Automatisch generierte Beschreibung">
            <a:extLst>
              <a:ext uri="{FF2B5EF4-FFF2-40B4-BE49-F238E27FC236}">
                <a16:creationId xmlns:a16="http://schemas.microsoft.com/office/drawing/2014/main" id="{6411BA9D-34A8-0447-74FF-72C1C546D438}"/>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26280" y="-1"/>
            <a:ext cx="3420000" cy="5143500"/>
          </a:xfrm>
        </p:spPr>
      </p:pic>
    </p:spTree>
    <p:extLst>
      <p:ext uri="{BB962C8B-B14F-4D97-AF65-F5344CB8AC3E}">
        <p14:creationId xmlns:p14="http://schemas.microsoft.com/office/powerpoint/2010/main" val="100707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330-AEE4-9EBD-EB92-1F506EB0F4E9}"/>
            </a:ext>
          </a:extLst>
        </p:cNvPr>
        <p:cNvGrpSpPr/>
        <p:nvPr/>
      </p:nvGrpSpPr>
      <p:grpSpPr>
        <a:xfrm>
          <a:off x="0" y="0"/>
          <a:ext cx="0" cy="0"/>
          <a:chOff x="0" y="0"/>
          <a:chExt cx="0" cy="0"/>
        </a:xfrm>
      </p:grpSpPr>
      <p:pic>
        <p:nvPicPr>
          <p:cNvPr id="3" name="Onlinemedien 2" descr="SUN TECH STRIKER">
            <a:hlinkClick r:id="" action="ppaction://media"/>
            <a:extLst>
              <a:ext uri="{FF2B5EF4-FFF2-40B4-BE49-F238E27FC236}">
                <a16:creationId xmlns:a16="http://schemas.microsoft.com/office/drawing/2014/main" id="{52204C2D-5D3E-B3A3-70EA-ED1F5323D76A}"/>
              </a:ext>
            </a:extLst>
          </p:cNvPr>
          <p:cNvPicPr>
            <a:picLocks noRot="1" noChangeAspect="1"/>
          </p:cNvPicPr>
          <p:nvPr>
            <a:videoFile r:link="rId1"/>
          </p:nvPr>
        </p:nvPicPr>
        <p:blipFill>
          <a:blip r:embed="rId3"/>
          <a:stretch>
            <a:fillRect/>
          </a:stretch>
        </p:blipFill>
        <p:spPr>
          <a:xfrm>
            <a:off x="0" y="-11430"/>
            <a:ext cx="9123770" cy="5154930"/>
          </a:xfrm>
          <a:prstGeom prst="rect">
            <a:avLst/>
          </a:prstGeom>
        </p:spPr>
      </p:pic>
    </p:spTree>
    <p:extLst>
      <p:ext uri="{BB962C8B-B14F-4D97-AF65-F5344CB8AC3E}">
        <p14:creationId xmlns:p14="http://schemas.microsoft.com/office/powerpoint/2010/main" val="36921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Text, Kleidung, Screenshot, Cartoon enthält.&#10;&#10;Automatisch generierte Beschreibung">
            <a:extLst>
              <a:ext uri="{FF2B5EF4-FFF2-40B4-BE49-F238E27FC236}">
                <a16:creationId xmlns:a16="http://schemas.microsoft.com/office/drawing/2014/main" id="{0A47809B-F428-DC65-B868-7E7735B3DFD7}"/>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26280" y="0"/>
            <a:ext cx="3420000" cy="5143500"/>
          </a:xfrm>
        </p:spPr>
      </p:pic>
      <p:sp>
        <p:nvSpPr>
          <p:cNvPr id="3" name="Textplatzhalter 2">
            <a:extLst>
              <a:ext uri="{FF2B5EF4-FFF2-40B4-BE49-F238E27FC236}">
                <a16:creationId xmlns:a16="http://schemas.microsoft.com/office/drawing/2014/main" id="{A9F9DE6F-63AE-6D62-C7CA-54085916DE16}"/>
              </a:ext>
            </a:extLst>
          </p:cNvPr>
          <p:cNvSpPr>
            <a:spLocks noGrp="1"/>
          </p:cNvSpPr>
          <p:nvPr>
            <p:ph type="body" sz="quarter" idx="10"/>
          </p:nvPr>
        </p:nvSpPr>
        <p:spPr/>
        <p:txBody>
          <a:bodyPr/>
          <a:lstStyle/>
          <a:p>
            <a:r>
              <a:rPr lang="de-DE" b="1" dirty="0"/>
              <a:t>World </a:t>
            </a:r>
            <a:r>
              <a:rPr lang="de-DE" b="1" dirty="0" err="1"/>
              <a:t>Waste</a:t>
            </a:r>
            <a:r>
              <a:rPr lang="de-DE" b="1" dirty="0"/>
              <a:t> Warrior</a:t>
            </a:r>
            <a:endParaRPr lang="de-AT" dirty="0"/>
          </a:p>
        </p:txBody>
      </p:sp>
      <p:sp>
        <p:nvSpPr>
          <p:cNvPr id="4" name="Textplatzhalter 3">
            <a:extLst>
              <a:ext uri="{FF2B5EF4-FFF2-40B4-BE49-F238E27FC236}">
                <a16:creationId xmlns:a16="http://schemas.microsoft.com/office/drawing/2014/main" id="{855D71E1-25AA-E134-7DDC-0C26DCC82E5B}"/>
              </a:ext>
            </a:extLst>
          </p:cNvPr>
          <p:cNvSpPr>
            <a:spLocks noGrp="1"/>
          </p:cNvSpPr>
          <p:nvPr>
            <p:ph type="body" sz="quarter" idx="14"/>
          </p:nvPr>
        </p:nvSpPr>
        <p:spPr>
          <a:xfrm>
            <a:off x="393700" y="1145250"/>
            <a:ext cx="3577410" cy="3605895"/>
          </a:xfrm>
        </p:spPr>
        <p:txBody>
          <a:bodyPr/>
          <a:lstStyle/>
          <a:p>
            <a:pPr marL="0" indent="0">
              <a:buNone/>
            </a:pPr>
            <a:r>
              <a:rPr lang="de-DE" dirty="0"/>
              <a:t>(Entsorgungs- und Recyclingkraft)</a:t>
            </a:r>
          </a:p>
          <a:p>
            <a:pPr marL="0" indent="0">
              <a:buNone/>
            </a:pPr>
            <a:endParaRPr lang="de-DE" dirty="0"/>
          </a:p>
          <a:p>
            <a:r>
              <a:rPr lang="de-DE" dirty="0"/>
              <a:t>3 Jahre Lehrzeit</a:t>
            </a:r>
          </a:p>
          <a:p>
            <a:pPr marL="0" indent="0">
              <a:buNone/>
            </a:pPr>
            <a:endParaRPr lang="de-DE" dirty="0"/>
          </a:p>
          <a:p>
            <a:r>
              <a:rPr lang="de-DE" dirty="0"/>
              <a:t>Einstiegsgehalt:</a:t>
            </a:r>
            <a:br>
              <a:rPr lang="de-DE" dirty="0"/>
            </a:br>
            <a:r>
              <a:rPr lang="de-DE" dirty="0"/>
              <a:t>€ 2.170 bis € 2.870</a:t>
            </a:r>
          </a:p>
          <a:p>
            <a:endParaRPr lang="de-DE" dirty="0"/>
          </a:p>
          <a:p>
            <a:r>
              <a:rPr lang="de-DE" dirty="0"/>
              <a:t>Thema: Umwelt</a:t>
            </a:r>
          </a:p>
          <a:p>
            <a:endParaRPr lang="de-AT" dirty="0"/>
          </a:p>
        </p:txBody>
      </p:sp>
    </p:spTree>
    <p:extLst>
      <p:ext uri="{BB962C8B-B14F-4D97-AF65-F5344CB8AC3E}">
        <p14:creationId xmlns:p14="http://schemas.microsoft.com/office/powerpoint/2010/main" val="376396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A85EF-F4F2-0434-158A-6800F641D34D}"/>
            </a:ext>
          </a:extLst>
        </p:cNvPr>
        <p:cNvGrpSpPr/>
        <p:nvPr/>
      </p:nvGrpSpPr>
      <p:grpSpPr>
        <a:xfrm>
          <a:off x="0" y="0"/>
          <a:ext cx="0" cy="0"/>
          <a:chOff x="0" y="0"/>
          <a:chExt cx="0" cy="0"/>
        </a:xfrm>
      </p:grpSpPr>
      <p:pic>
        <p:nvPicPr>
          <p:cNvPr id="6" name="Bildplatzhalter 5" descr="Ein Bild, das Text, Kleidung, Screenshot, Cartoon enthält.&#10;&#10;Automatisch generierte Beschreibung">
            <a:extLst>
              <a:ext uri="{FF2B5EF4-FFF2-40B4-BE49-F238E27FC236}">
                <a16:creationId xmlns:a16="http://schemas.microsoft.com/office/drawing/2014/main" id="{638B3CBA-FBA5-9171-2CC8-4C7517E7094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26280" y="0"/>
            <a:ext cx="3420000" cy="5143500"/>
          </a:xfrm>
        </p:spPr>
      </p:pic>
      <p:sp>
        <p:nvSpPr>
          <p:cNvPr id="3" name="Textplatzhalter 2">
            <a:extLst>
              <a:ext uri="{FF2B5EF4-FFF2-40B4-BE49-F238E27FC236}">
                <a16:creationId xmlns:a16="http://schemas.microsoft.com/office/drawing/2014/main" id="{9983BD03-007A-8925-3CBF-DC0A22C219A7}"/>
              </a:ext>
            </a:extLst>
          </p:cNvPr>
          <p:cNvSpPr>
            <a:spLocks noGrp="1"/>
          </p:cNvSpPr>
          <p:nvPr>
            <p:ph type="body" sz="quarter" idx="10"/>
          </p:nvPr>
        </p:nvSpPr>
        <p:spPr/>
        <p:txBody>
          <a:bodyPr/>
          <a:lstStyle/>
          <a:p>
            <a:r>
              <a:rPr lang="de-DE" b="1" dirty="0"/>
              <a:t>World </a:t>
            </a:r>
            <a:r>
              <a:rPr lang="de-DE" b="1" dirty="0" err="1"/>
              <a:t>Waste</a:t>
            </a:r>
            <a:r>
              <a:rPr lang="de-DE" b="1" dirty="0"/>
              <a:t> Warrior</a:t>
            </a:r>
            <a:endParaRPr lang="de-AT" dirty="0"/>
          </a:p>
        </p:txBody>
      </p:sp>
    </p:spTree>
    <p:extLst>
      <p:ext uri="{BB962C8B-B14F-4D97-AF65-F5344CB8AC3E}">
        <p14:creationId xmlns:p14="http://schemas.microsoft.com/office/powerpoint/2010/main" val="190788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330-AEE4-9EBD-EB92-1F506EB0F4E9}"/>
            </a:ext>
          </a:extLst>
        </p:cNvPr>
        <p:cNvGrpSpPr/>
        <p:nvPr/>
      </p:nvGrpSpPr>
      <p:grpSpPr>
        <a:xfrm>
          <a:off x="0" y="0"/>
          <a:ext cx="0" cy="0"/>
          <a:chOff x="0" y="0"/>
          <a:chExt cx="0" cy="0"/>
        </a:xfrm>
      </p:grpSpPr>
      <p:pic>
        <p:nvPicPr>
          <p:cNvPr id="2" name="Onlinemedien 1" descr="WORLD WASTE WARRIOR">
            <a:hlinkClick r:id="" action="ppaction://media"/>
            <a:extLst>
              <a:ext uri="{FF2B5EF4-FFF2-40B4-BE49-F238E27FC236}">
                <a16:creationId xmlns:a16="http://schemas.microsoft.com/office/drawing/2014/main" id="{7E1436CD-1058-29DE-30E5-F9A685879F63}"/>
              </a:ext>
            </a:extLst>
          </p:cNvPr>
          <p:cNvPicPr>
            <a:picLocks noRot="1" noChangeAspect="1"/>
          </p:cNvPicPr>
          <p:nvPr>
            <a:videoFile r:link="rId1"/>
          </p:nvPr>
        </p:nvPicPr>
        <p:blipFill>
          <a:blip r:embed="rId3"/>
          <a:stretch>
            <a:fillRect/>
          </a:stretch>
        </p:blipFill>
        <p:spPr>
          <a:xfrm>
            <a:off x="0" y="-11430"/>
            <a:ext cx="9144000" cy="5166360"/>
          </a:xfrm>
          <a:prstGeom prst="rect">
            <a:avLst/>
          </a:prstGeom>
        </p:spPr>
      </p:pic>
    </p:spTree>
    <p:extLst>
      <p:ext uri="{BB962C8B-B14F-4D97-AF65-F5344CB8AC3E}">
        <p14:creationId xmlns:p14="http://schemas.microsoft.com/office/powerpoint/2010/main" val="394944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7159A8-C64F-5257-5D88-211E12D8D37D}"/>
              </a:ext>
            </a:extLst>
          </p:cNvPr>
          <p:cNvSpPr>
            <a:spLocks noGrp="1"/>
          </p:cNvSpPr>
          <p:nvPr>
            <p:ph type="body" sz="quarter" idx="10"/>
          </p:nvPr>
        </p:nvSpPr>
        <p:spPr>
          <a:xfrm>
            <a:off x="393177" y="440400"/>
            <a:ext cx="6464823" cy="467505"/>
          </a:xfrm>
        </p:spPr>
        <p:txBody>
          <a:bodyPr/>
          <a:lstStyle/>
          <a:p>
            <a:r>
              <a:rPr lang="de-DE" dirty="0"/>
              <a:t>Was du alles wissen solltest</a:t>
            </a:r>
            <a:endParaRPr lang="de-AT" dirty="0"/>
          </a:p>
        </p:txBody>
      </p:sp>
      <p:sp>
        <p:nvSpPr>
          <p:cNvPr id="3" name="Textplatzhalter 2">
            <a:extLst>
              <a:ext uri="{FF2B5EF4-FFF2-40B4-BE49-F238E27FC236}">
                <a16:creationId xmlns:a16="http://schemas.microsoft.com/office/drawing/2014/main" id="{BA1381DD-D33D-4463-F975-21B083D86CD1}"/>
              </a:ext>
            </a:extLst>
          </p:cNvPr>
          <p:cNvSpPr>
            <a:spLocks noGrp="1"/>
          </p:cNvSpPr>
          <p:nvPr>
            <p:ph type="body" sz="quarter" idx="13"/>
          </p:nvPr>
        </p:nvSpPr>
        <p:spPr>
          <a:xfrm>
            <a:off x="321503" y="996208"/>
            <a:ext cx="3564697" cy="3976224"/>
          </a:xfrm>
        </p:spPr>
        <p:txBody>
          <a:bodyPr/>
          <a:lstStyle/>
          <a:p>
            <a:r>
              <a:rPr lang="de-AT" sz="2000" dirty="0"/>
              <a:t>Check </a:t>
            </a:r>
            <a:r>
              <a:rPr lang="de-AT" sz="2000" dirty="0">
                <a:hlinkClick r:id="rId2"/>
              </a:rPr>
              <a:t>klimajobs.at</a:t>
            </a:r>
            <a:r>
              <a:rPr lang="de-AT" sz="2000" dirty="0"/>
              <a:t> für:</a:t>
            </a:r>
          </a:p>
          <a:p>
            <a:pPr lvl="1"/>
            <a:r>
              <a:rPr lang="de-DE" sz="1600" dirty="0"/>
              <a:t>Infos zu Berufen und Tätigkeiten mit direkter Verlinkung aufs AMS-Portal</a:t>
            </a:r>
          </a:p>
          <a:p>
            <a:pPr lvl="1"/>
            <a:r>
              <a:rPr lang="de-AT" sz="1600" dirty="0"/>
              <a:t>Gehaltsperspektiven</a:t>
            </a:r>
          </a:p>
          <a:p>
            <a:pPr lvl="1"/>
            <a:r>
              <a:rPr lang="de-DE" sz="1600" dirty="0"/>
              <a:t>Tipps, wie du starten kannst.</a:t>
            </a:r>
            <a:endParaRPr lang="de-AT" sz="1600" dirty="0"/>
          </a:p>
          <a:p>
            <a:r>
              <a:rPr lang="de-DE" sz="2000" dirty="0"/>
              <a:t>Deine Schule hat Material, das zeigt:</a:t>
            </a:r>
          </a:p>
          <a:p>
            <a:pPr lvl="1"/>
            <a:r>
              <a:rPr lang="de-AT" sz="1600" dirty="0"/>
              <a:t>Welche Jobs es gibt.</a:t>
            </a:r>
          </a:p>
          <a:p>
            <a:pPr lvl="1"/>
            <a:r>
              <a:rPr lang="de-AT" sz="1600" dirty="0"/>
              <a:t>Wie du dort hinkommst.</a:t>
            </a:r>
          </a:p>
          <a:p>
            <a:pPr lvl="1"/>
            <a:r>
              <a:rPr lang="de-DE" sz="1600" dirty="0"/>
              <a:t>Warum Klimajobs so wichtig sind.</a:t>
            </a:r>
            <a:endParaRPr lang="de-AT" sz="1600" dirty="0"/>
          </a:p>
        </p:txBody>
      </p:sp>
      <p:sp>
        <p:nvSpPr>
          <p:cNvPr id="4" name="Textplatzhalter 3">
            <a:extLst>
              <a:ext uri="{FF2B5EF4-FFF2-40B4-BE49-F238E27FC236}">
                <a16:creationId xmlns:a16="http://schemas.microsoft.com/office/drawing/2014/main" id="{0A8E8F03-B1AD-4FA8-A955-7BCEDB6C32F2}"/>
              </a:ext>
            </a:extLst>
          </p:cNvPr>
          <p:cNvSpPr>
            <a:spLocks noGrp="1"/>
          </p:cNvSpPr>
          <p:nvPr>
            <p:ph type="body" sz="quarter" idx="12"/>
          </p:nvPr>
        </p:nvSpPr>
        <p:spPr/>
        <p:txBody>
          <a:bodyPr/>
          <a:lstStyle/>
          <a:p>
            <a:endParaRPr lang="de-AT"/>
          </a:p>
        </p:txBody>
      </p:sp>
      <p:grpSp>
        <p:nvGrpSpPr>
          <p:cNvPr id="7" name="Gruppieren 6">
            <a:extLst>
              <a:ext uri="{FF2B5EF4-FFF2-40B4-BE49-F238E27FC236}">
                <a16:creationId xmlns:a16="http://schemas.microsoft.com/office/drawing/2014/main" id="{835763F7-D6B5-33F2-7D3B-3769AEBD04B3}"/>
              </a:ext>
            </a:extLst>
          </p:cNvPr>
          <p:cNvGrpSpPr/>
          <p:nvPr/>
        </p:nvGrpSpPr>
        <p:grpSpPr>
          <a:xfrm>
            <a:off x="3716422" y="1047480"/>
            <a:ext cx="5210296" cy="3595023"/>
            <a:chOff x="3429038" y="603415"/>
            <a:chExt cx="6464823" cy="4460627"/>
          </a:xfrm>
        </p:grpSpPr>
        <p:pic>
          <p:nvPicPr>
            <p:cNvPr id="5" name="Grafik 9">
              <a:extLst>
                <a:ext uri="{FF2B5EF4-FFF2-40B4-BE49-F238E27FC236}">
                  <a16:creationId xmlns:a16="http://schemas.microsoft.com/office/drawing/2014/main" id="{451632D8-0A45-151E-FC2B-1AF28D272E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38" y="614684"/>
              <a:ext cx="3428962" cy="4449358"/>
            </a:xfrm>
            <a:prstGeom prst="rect">
              <a:avLst/>
            </a:prstGeom>
          </p:spPr>
        </p:pic>
        <p:pic>
          <p:nvPicPr>
            <p:cNvPr id="6" name="Grafik 7">
              <a:extLst>
                <a:ext uri="{FF2B5EF4-FFF2-40B4-BE49-F238E27FC236}">
                  <a16:creationId xmlns:a16="http://schemas.microsoft.com/office/drawing/2014/main" id="{6201F181-B226-B426-A1CA-906F090F95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64899" y="603415"/>
              <a:ext cx="3428962" cy="4460627"/>
            </a:xfrm>
            <a:prstGeom prst="rect">
              <a:avLst/>
            </a:prstGeom>
          </p:spPr>
        </p:pic>
      </p:grpSp>
    </p:spTree>
    <p:extLst>
      <p:ext uri="{BB962C8B-B14F-4D97-AF65-F5344CB8AC3E}">
        <p14:creationId xmlns:p14="http://schemas.microsoft.com/office/powerpoint/2010/main" val="283365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D04D-BDB7-1670-0135-8690ADA8D48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AEB1101-F675-F0ED-3E64-2CA768FF68F7}"/>
              </a:ext>
            </a:extLst>
          </p:cNvPr>
          <p:cNvSpPr>
            <a:spLocks noGrp="1"/>
          </p:cNvSpPr>
          <p:nvPr>
            <p:ph type="body" sz="quarter" idx="10"/>
          </p:nvPr>
        </p:nvSpPr>
        <p:spPr/>
        <p:txBody>
          <a:bodyPr/>
          <a:lstStyle/>
          <a:p>
            <a:r>
              <a:rPr lang="de-AT" dirty="0"/>
              <a:t>Klimajob.at</a:t>
            </a:r>
          </a:p>
        </p:txBody>
      </p:sp>
      <p:sp>
        <p:nvSpPr>
          <p:cNvPr id="4" name="Textplatzhalter 3">
            <a:extLst>
              <a:ext uri="{FF2B5EF4-FFF2-40B4-BE49-F238E27FC236}">
                <a16:creationId xmlns:a16="http://schemas.microsoft.com/office/drawing/2014/main" id="{C08CA89F-C1B2-2764-F8B4-F3CF864E0ABE}"/>
              </a:ext>
            </a:extLst>
          </p:cNvPr>
          <p:cNvSpPr>
            <a:spLocks noGrp="1"/>
          </p:cNvSpPr>
          <p:nvPr>
            <p:ph type="body" sz="quarter" idx="12"/>
          </p:nvPr>
        </p:nvSpPr>
        <p:spPr/>
        <p:txBody>
          <a:bodyPr/>
          <a:lstStyle/>
          <a:p>
            <a:endParaRPr lang="de-AT"/>
          </a:p>
        </p:txBody>
      </p:sp>
      <p:pic>
        <p:nvPicPr>
          <p:cNvPr id="5" name="Grafik 4" descr="Ein Bild, das Muster, Quadrat, Pixel, Design enthält.&#10;&#10;Automatisch generierte Beschreibung">
            <a:extLst>
              <a:ext uri="{FF2B5EF4-FFF2-40B4-BE49-F238E27FC236}">
                <a16:creationId xmlns:a16="http://schemas.microsoft.com/office/drawing/2014/main" id="{613C00BC-8EA5-7653-6B49-2E95ABA98B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3746" y="786592"/>
            <a:ext cx="3916508" cy="3916508"/>
          </a:xfrm>
          <a:prstGeom prst="rect">
            <a:avLst/>
          </a:prstGeom>
        </p:spPr>
      </p:pic>
    </p:spTree>
    <p:extLst>
      <p:ext uri="{BB962C8B-B14F-4D97-AF65-F5344CB8AC3E}">
        <p14:creationId xmlns:p14="http://schemas.microsoft.com/office/powerpoint/2010/main" val="86296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AEE8F-DAC4-D91F-E630-BB909F8A295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CEB76B04-56C1-6EC1-8AE1-96CFE92CF72A}"/>
              </a:ext>
            </a:extLst>
          </p:cNvPr>
          <p:cNvSpPr>
            <a:spLocks noGrp="1"/>
          </p:cNvSpPr>
          <p:nvPr>
            <p:ph type="body" sz="quarter" idx="10"/>
          </p:nvPr>
        </p:nvSpPr>
        <p:spPr/>
        <p:txBody>
          <a:bodyPr/>
          <a:lstStyle/>
          <a:p>
            <a:r>
              <a:rPr lang="de-DE" dirty="0"/>
              <a:t>Deine Chance, die Zukunft zu gestalten</a:t>
            </a:r>
            <a:endParaRPr lang="de-AT" dirty="0"/>
          </a:p>
        </p:txBody>
      </p:sp>
      <p:sp>
        <p:nvSpPr>
          <p:cNvPr id="3" name="Textplatzhalter 2">
            <a:extLst>
              <a:ext uri="{FF2B5EF4-FFF2-40B4-BE49-F238E27FC236}">
                <a16:creationId xmlns:a16="http://schemas.microsoft.com/office/drawing/2014/main" id="{B6E1D7C9-8A71-A63E-90DF-8FAA2E14FC29}"/>
              </a:ext>
            </a:extLst>
          </p:cNvPr>
          <p:cNvSpPr>
            <a:spLocks noGrp="1"/>
          </p:cNvSpPr>
          <p:nvPr>
            <p:ph type="body" sz="quarter" idx="13"/>
          </p:nvPr>
        </p:nvSpPr>
        <p:spPr>
          <a:xfrm>
            <a:off x="225920" y="1480180"/>
            <a:ext cx="3064585" cy="3663320"/>
          </a:xfrm>
        </p:spPr>
        <p:txBody>
          <a:bodyPr/>
          <a:lstStyle/>
          <a:p>
            <a:r>
              <a:rPr lang="de-DE" dirty="0"/>
              <a:t>Klimajobs sind nicht nur gut für die Welt – sie sind </a:t>
            </a:r>
            <a:r>
              <a:rPr lang="de-DE" b="1" dirty="0"/>
              <a:t>gut für dich</a:t>
            </a:r>
            <a:r>
              <a:rPr lang="de-DE" dirty="0"/>
              <a:t>.</a:t>
            </a:r>
          </a:p>
          <a:p>
            <a:r>
              <a:rPr lang="de-DE" dirty="0"/>
              <a:t>Starte durch mit einem Beruf, der dir Spaß macht und dir eine sichere Zukunft gibt.</a:t>
            </a:r>
            <a:endParaRPr lang="de-AT" dirty="0"/>
          </a:p>
        </p:txBody>
      </p:sp>
      <p:sp>
        <p:nvSpPr>
          <p:cNvPr id="4" name="Textplatzhalter 3">
            <a:extLst>
              <a:ext uri="{FF2B5EF4-FFF2-40B4-BE49-F238E27FC236}">
                <a16:creationId xmlns:a16="http://schemas.microsoft.com/office/drawing/2014/main" id="{426331C4-B7E4-2A15-9F33-02E229CE6CA4}"/>
              </a:ext>
            </a:extLst>
          </p:cNvPr>
          <p:cNvSpPr>
            <a:spLocks noGrp="1"/>
          </p:cNvSpPr>
          <p:nvPr>
            <p:ph type="body" sz="quarter" idx="12"/>
          </p:nvPr>
        </p:nvSpPr>
        <p:spPr/>
        <p:txBody>
          <a:bodyPr/>
          <a:lstStyle/>
          <a:p>
            <a:endParaRPr lang="de-AT"/>
          </a:p>
        </p:txBody>
      </p:sp>
      <p:pic>
        <p:nvPicPr>
          <p:cNvPr id="5" name="Bildplatzhalter 8">
            <a:extLst>
              <a:ext uri="{FF2B5EF4-FFF2-40B4-BE49-F238E27FC236}">
                <a16:creationId xmlns:a16="http://schemas.microsoft.com/office/drawing/2014/main" id="{07B6CFBE-9F7A-7FB5-8A1E-49107A592ADE}"/>
              </a:ext>
            </a:extLst>
          </p:cNvPr>
          <p:cNvPicPr>
            <a:picLocks noChangeAspect="1"/>
          </p:cNvPicPr>
          <p:nvPr/>
        </p:nvPicPr>
        <p:blipFill>
          <a:blip r:embed="rId2" cstate="email">
            <a:extLst>
              <a:ext uri="{28A0092B-C50C-407E-A947-70E740481C1C}">
                <a14:useLocalDpi xmlns:a14="http://schemas.microsoft.com/office/drawing/2010/main"/>
              </a:ext>
            </a:extLst>
          </a:blip>
          <a:srcRect t="-138" b="-35521"/>
          <a:stretch/>
        </p:blipFill>
        <p:spPr>
          <a:xfrm>
            <a:off x="3079750" y="1165225"/>
            <a:ext cx="8099425" cy="8101013"/>
          </a:xfrm>
          <a:prstGeom prst="flowChartConnector">
            <a:avLst/>
          </a:prstGeom>
        </p:spPr>
      </p:pic>
    </p:spTree>
    <p:extLst>
      <p:ext uri="{BB962C8B-B14F-4D97-AF65-F5344CB8AC3E}">
        <p14:creationId xmlns:p14="http://schemas.microsoft.com/office/powerpoint/2010/main" val="51090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97887-60C2-1475-1B92-36BED3A262A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50F5180-74B4-7E53-7FCF-E23DA8098867}"/>
              </a:ext>
            </a:extLst>
          </p:cNvPr>
          <p:cNvSpPr>
            <a:spLocks noGrp="1"/>
          </p:cNvSpPr>
          <p:nvPr>
            <p:ph type="body" sz="quarter" idx="10"/>
          </p:nvPr>
        </p:nvSpPr>
        <p:spPr>
          <a:xfrm>
            <a:off x="393177" y="440398"/>
            <a:ext cx="5509911" cy="1541913"/>
          </a:xfrm>
        </p:spPr>
        <p:txBody>
          <a:bodyPr/>
          <a:lstStyle/>
          <a:p>
            <a:r>
              <a:rPr lang="de-AT" dirty="0"/>
              <a:t>Teile die Message – Scanne und verbreite unsere Instagram-Beiträge!</a:t>
            </a:r>
          </a:p>
        </p:txBody>
      </p:sp>
      <p:sp>
        <p:nvSpPr>
          <p:cNvPr id="4" name="Textplatzhalter 3">
            <a:extLst>
              <a:ext uri="{FF2B5EF4-FFF2-40B4-BE49-F238E27FC236}">
                <a16:creationId xmlns:a16="http://schemas.microsoft.com/office/drawing/2014/main" id="{47A1C438-DB18-EE5C-0B86-6E95C3DCAC1B}"/>
              </a:ext>
            </a:extLst>
          </p:cNvPr>
          <p:cNvSpPr>
            <a:spLocks noGrp="1"/>
          </p:cNvSpPr>
          <p:nvPr>
            <p:ph type="body" sz="quarter" idx="12"/>
          </p:nvPr>
        </p:nvSpPr>
        <p:spPr/>
        <p:txBody>
          <a:bodyPr/>
          <a:lstStyle/>
          <a:p>
            <a:endParaRPr lang="de-AT"/>
          </a:p>
        </p:txBody>
      </p:sp>
      <p:grpSp>
        <p:nvGrpSpPr>
          <p:cNvPr id="8" name="Gruppieren 7">
            <a:extLst>
              <a:ext uri="{FF2B5EF4-FFF2-40B4-BE49-F238E27FC236}">
                <a16:creationId xmlns:a16="http://schemas.microsoft.com/office/drawing/2014/main" id="{208CFF86-9F42-1B42-A23F-BCE06341A1B2}"/>
              </a:ext>
            </a:extLst>
          </p:cNvPr>
          <p:cNvGrpSpPr/>
          <p:nvPr/>
        </p:nvGrpSpPr>
        <p:grpSpPr>
          <a:xfrm>
            <a:off x="273843" y="1665857"/>
            <a:ext cx="8596313" cy="2857500"/>
            <a:chOff x="23812" y="1143000"/>
            <a:chExt cx="8596313" cy="2857500"/>
          </a:xfrm>
        </p:grpSpPr>
        <p:pic>
          <p:nvPicPr>
            <p:cNvPr id="1027" name="Picture 3">
              <a:extLst>
                <a:ext uri="{FF2B5EF4-FFF2-40B4-BE49-F238E27FC236}">
                  <a16:creationId xmlns:a16="http://schemas.microsoft.com/office/drawing/2014/main" id="{ED3FF85E-7D77-239C-ED69-739DB54BF5F6}"/>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23812" y="1143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D239FF4-8E38-3D7F-D94D-AA3AE313F36A}"/>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2857500" y="1143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722F841C-864D-44CC-7ECA-A86BBAAE7586}"/>
                </a:ext>
              </a:extLst>
            </p:cNvPr>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5762625" y="1143000"/>
              <a:ext cx="2857500" cy="28575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4">
            <a:extLst>
              <a:ext uri="{FF2B5EF4-FFF2-40B4-BE49-F238E27FC236}">
                <a16:creationId xmlns:a16="http://schemas.microsoft.com/office/drawing/2014/main" id="{136513A2-A1F9-0E50-9A9F-B9938AA31B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Tree>
    <p:extLst>
      <p:ext uri="{BB962C8B-B14F-4D97-AF65-F5344CB8AC3E}">
        <p14:creationId xmlns:p14="http://schemas.microsoft.com/office/powerpoint/2010/main" val="4600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C40A-7BF4-A85A-A825-AD672198555F}"/>
            </a:ext>
          </a:extLst>
        </p:cNvPr>
        <p:cNvGrpSpPr/>
        <p:nvPr/>
      </p:nvGrpSpPr>
      <p:grpSpPr>
        <a:xfrm>
          <a:off x="0" y="0"/>
          <a:ext cx="0" cy="0"/>
          <a:chOff x="0" y="0"/>
          <a:chExt cx="0" cy="0"/>
        </a:xfrm>
      </p:grpSpPr>
      <p:pic>
        <p:nvPicPr>
          <p:cNvPr id="5" name="Grafik 3">
            <a:extLst>
              <a:ext uri="{FF2B5EF4-FFF2-40B4-BE49-F238E27FC236}">
                <a16:creationId xmlns:a16="http://schemas.microsoft.com/office/drawing/2014/main" id="{4ECC5734-E5AF-5D86-FA17-710FF218C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081" y="0"/>
            <a:ext cx="13531494" cy="13531494"/>
          </a:xfrm>
          <a:prstGeom prst="rect">
            <a:avLst/>
          </a:prstGeom>
        </p:spPr>
      </p:pic>
      <p:sp>
        <p:nvSpPr>
          <p:cNvPr id="2" name="Textplatzhalter 1">
            <a:extLst>
              <a:ext uri="{FF2B5EF4-FFF2-40B4-BE49-F238E27FC236}">
                <a16:creationId xmlns:a16="http://schemas.microsoft.com/office/drawing/2014/main" id="{1EC96F6C-B02D-273F-DEBC-DA6175934313}"/>
              </a:ext>
            </a:extLst>
          </p:cNvPr>
          <p:cNvSpPr>
            <a:spLocks noGrp="1"/>
          </p:cNvSpPr>
          <p:nvPr>
            <p:ph type="body" sz="quarter" idx="10"/>
          </p:nvPr>
        </p:nvSpPr>
        <p:spPr/>
        <p:txBody>
          <a:bodyPr/>
          <a:lstStyle/>
          <a:p>
            <a:r>
              <a:rPr lang="de-AT" dirty="0"/>
              <a:t>Deine Zukunft im Klimaschutz</a:t>
            </a:r>
          </a:p>
        </p:txBody>
      </p:sp>
      <p:sp>
        <p:nvSpPr>
          <p:cNvPr id="3" name="Textplatzhalter 2">
            <a:extLst>
              <a:ext uri="{FF2B5EF4-FFF2-40B4-BE49-F238E27FC236}">
                <a16:creationId xmlns:a16="http://schemas.microsoft.com/office/drawing/2014/main" id="{291996F5-2A87-4597-9394-F5803F541A74}"/>
              </a:ext>
            </a:extLst>
          </p:cNvPr>
          <p:cNvSpPr>
            <a:spLocks noGrp="1"/>
          </p:cNvSpPr>
          <p:nvPr>
            <p:ph type="body" sz="quarter" idx="13"/>
          </p:nvPr>
        </p:nvSpPr>
        <p:spPr>
          <a:xfrm>
            <a:off x="1299935" y="1384969"/>
            <a:ext cx="8202613" cy="1661705"/>
          </a:xfrm>
        </p:spPr>
        <p:txBody>
          <a:bodyPr/>
          <a:lstStyle/>
          <a:p>
            <a:r>
              <a:rPr lang="de-DE" dirty="0">
                <a:solidFill>
                  <a:schemeClr val="bg2"/>
                </a:solidFill>
              </a:rPr>
              <a:t>Klimaschutz und erneuerbare Energien bieten dir auch spannende Jobchancen!</a:t>
            </a:r>
          </a:p>
          <a:p>
            <a:pPr marL="0" indent="0">
              <a:buNone/>
            </a:pPr>
            <a:endParaRPr lang="de-DE" sz="1000" dirty="0">
              <a:solidFill>
                <a:schemeClr val="bg2"/>
              </a:solidFill>
            </a:endParaRPr>
          </a:p>
          <a:p>
            <a:r>
              <a:rPr lang="de-DE" dirty="0">
                <a:solidFill>
                  <a:schemeClr val="bg2"/>
                </a:solidFill>
              </a:rPr>
              <a:t>Fachkräfte werden dringend gesucht.</a:t>
            </a:r>
          </a:p>
        </p:txBody>
      </p:sp>
      <p:sp>
        <p:nvSpPr>
          <p:cNvPr id="4" name="Textplatzhalter 3">
            <a:extLst>
              <a:ext uri="{FF2B5EF4-FFF2-40B4-BE49-F238E27FC236}">
                <a16:creationId xmlns:a16="http://schemas.microsoft.com/office/drawing/2014/main" id="{9A411D86-C73A-5587-5C90-5256AFC9E25A}"/>
              </a:ext>
            </a:extLst>
          </p:cNvPr>
          <p:cNvSpPr>
            <a:spLocks noGrp="1"/>
          </p:cNvSpPr>
          <p:nvPr>
            <p:ph type="body" sz="quarter" idx="12"/>
          </p:nvPr>
        </p:nvSpPr>
        <p:spPr/>
        <p:txBody>
          <a:bodyPr/>
          <a:lstStyle/>
          <a:p>
            <a:endParaRPr lang="de-AT"/>
          </a:p>
        </p:txBody>
      </p:sp>
      <p:sp>
        <p:nvSpPr>
          <p:cNvPr id="7" name="TextBox 6">
            <a:extLst>
              <a:ext uri="{FF2B5EF4-FFF2-40B4-BE49-F238E27FC236}">
                <a16:creationId xmlns:a16="http://schemas.microsoft.com/office/drawing/2014/main" id="{7933D443-8D32-1A2B-798E-27DB0F035728}"/>
              </a:ext>
            </a:extLst>
          </p:cNvPr>
          <p:cNvSpPr txBox="1"/>
          <p:nvPr/>
        </p:nvSpPr>
        <p:spPr>
          <a:xfrm>
            <a:off x="3411376" y="2974399"/>
            <a:ext cx="6845752" cy="1354217"/>
          </a:xfrm>
          <a:prstGeom prst="rect">
            <a:avLst/>
          </a:prstGeom>
          <a:noFill/>
        </p:spPr>
        <p:txBody>
          <a:bodyPr wrap="square">
            <a:spAutoFit/>
          </a:bodyPr>
          <a:lstStyle/>
          <a:p>
            <a:pPr marL="0" indent="0">
              <a:buNone/>
            </a:pPr>
            <a:r>
              <a:rPr lang="de-DE" sz="2200" dirty="0">
                <a:solidFill>
                  <a:schemeClr val="bg2"/>
                </a:solidFill>
              </a:rPr>
              <a:t>Das heißt für dich:</a:t>
            </a:r>
          </a:p>
          <a:p>
            <a:pPr lvl="1"/>
            <a:r>
              <a:rPr lang="de-AT" sz="2000" b="1" dirty="0">
                <a:solidFill>
                  <a:schemeClr val="bg2"/>
                </a:solidFill>
              </a:rPr>
              <a:t>Zukunftssichere Berufe</a:t>
            </a:r>
          </a:p>
          <a:p>
            <a:pPr lvl="1"/>
            <a:r>
              <a:rPr lang="de-AT" sz="2000" b="1" dirty="0">
                <a:solidFill>
                  <a:schemeClr val="bg2"/>
                </a:solidFill>
              </a:rPr>
              <a:t>Gutes Gehalt</a:t>
            </a:r>
          </a:p>
          <a:p>
            <a:pPr lvl="1"/>
            <a:r>
              <a:rPr lang="de-AT" sz="2000" b="1" dirty="0">
                <a:solidFill>
                  <a:schemeClr val="bg2"/>
                </a:solidFill>
              </a:rPr>
              <a:t>Vielfältige Karrieremöglichkeiten</a:t>
            </a:r>
          </a:p>
        </p:txBody>
      </p:sp>
    </p:spTree>
    <p:extLst>
      <p:ext uri="{BB962C8B-B14F-4D97-AF65-F5344CB8AC3E}">
        <p14:creationId xmlns:p14="http://schemas.microsoft.com/office/powerpoint/2010/main" val="152578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AF6F3D4-AB06-4BF0-89FB-0D150BE648F7}"/>
              </a:ext>
            </a:extLst>
          </p:cNvPr>
          <p:cNvSpPr>
            <a:spLocks noGrp="1"/>
          </p:cNvSpPr>
          <p:nvPr>
            <p:ph type="ftr" sz="quarter" idx="10"/>
          </p:nvPr>
        </p:nvSpPr>
        <p:spPr/>
        <p:txBody>
          <a:bodyPr/>
          <a:lstStyle/>
          <a:p>
            <a:r>
              <a:rPr lang="de-DE" dirty="0"/>
              <a:t>BROKKOLI für Klima- und Energiefonds</a:t>
            </a:r>
          </a:p>
        </p:txBody>
      </p:sp>
    </p:spTree>
    <p:extLst>
      <p:ext uri="{BB962C8B-B14F-4D97-AF65-F5344CB8AC3E}">
        <p14:creationId xmlns:p14="http://schemas.microsoft.com/office/powerpoint/2010/main" val="140254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B6E7-E896-F4EB-F16B-F47C7FA26C1F}"/>
            </a:ext>
          </a:extLst>
        </p:cNvPr>
        <p:cNvGrpSpPr/>
        <p:nvPr/>
      </p:nvGrpSpPr>
      <p:grpSpPr>
        <a:xfrm>
          <a:off x="0" y="0"/>
          <a:ext cx="0" cy="0"/>
          <a:chOff x="0" y="0"/>
          <a:chExt cx="0" cy="0"/>
        </a:xfrm>
      </p:grpSpPr>
      <p:pic>
        <p:nvPicPr>
          <p:cNvPr id="5" name="Grafik 3">
            <a:extLst>
              <a:ext uri="{FF2B5EF4-FFF2-40B4-BE49-F238E27FC236}">
                <a16:creationId xmlns:a16="http://schemas.microsoft.com/office/drawing/2014/main" id="{99BDC436-9D2C-3472-D205-80CB46498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081" y="0"/>
            <a:ext cx="13531494" cy="13531494"/>
          </a:xfrm>
          <a:prstGeom prst="rect">
            <a:avLst/>
          </a:prstGeom>
        </p:spPr>
      </p:pic>
      <p:sp>
        <p:nvSpPr>
          <p:cNvPr id="2" name="Textplatzhalter 1">
            <a:extLst>
              <a:ext uri="{FF2B5EF4-FFF2-40B4-BE49-F238E27FC236}">
                <a16:creationId xmlns:a16="http://schemas.microsoft.com/office/drawing/2014/main" id="{54B78964-C454-836A-D29B-3F97DEB121DC}"/>
              </a:ext>
            </a:extLst>
          </p:cNvPr>
          <p:cNvSpPr>
            <a:spLocks noGrp="1"/>
          </p:cNvSpPr>
          <p:nvPr>
            <p:ph type="body" sz="quarter" idx="10"/>
          </p:nvPr>
        </p:nvSpPr>
        <p:spPr/>
        <p:txBody>
          <a:bodyPr/>
          <a:lstStyle/>
          <a:p>
            <a:r>
              <a:rPr lang="de-AT" dirty="0"/>
              <a:t>Warum Klimajobs cool sind</a:t>
            </a:r>
          </a:p>
        </p:txBody>
      </p:sp>
      <p:sp>
        <p:nvSpPr>
          <p:cNvPr id="3" name="Textplatzhalter 2">
            <a:extLst>
              <a:ext uri="{FF2B5EF4-FFF2-40B4-BE49-F238E27FC236}">
                <a16:creationId xmlns:a16="http://schemas.microsoft.com/office/drawing/2014/main" id="{AA183C19-6F6F-2778-E367-B90ED1E03895}"/>
              </a:ext>
            </a:extLst>
          </p:cNvPr>
          <p:cNvSpPr>
            <a:spLocks noGrp="1"/>
          </p:cNvSpPr>
          <p:nvPr>
            <p:ph type="body" sz="quarter" idx="13"/>
          </p:nvPr>
        </p:nvSpPr>
        <p:spPr>
          <a:xfrm>
            <a:off x="1299935" y="1384969"/>
            <a:ext cx="8202613" cy="1661705"/>
          </a:xfrm>
        </p:spPr>
        <p:txBody>
          <a:bodyPr/>
          <a:lstStyle/>
          <a:p>
            <a:r>
              <a:rPr lang="de-DE" b="1" dirty="0">
                <a:solidFill>
                  <a:schemeClr val="bg1"/>
                </a:solidFill>
              </a:rPr>
              <a:t>Jobs mit Zukunft</a:t>
            </a:r>
            <a:r>
              <a:rPr lang="de-DE" dirty="0">
                <a:solidFill>
                  <a:schemeClr val="bg1"/>
                </a:solidFill>
              </a:rPr>
              <a:t>: Arbeiten in Bereichen wie nachhaltigem Bauen, Sanieren oder erneuerbaren Energien.</a:t>
            </a:r>
          </a:p>
          <a:p>
            <a:pPr marL="0" indent="0">
              <a:buNone/>
            </a:pPr>
            <a:endParaRPr lang="de-DE" sz="1000" dirty="0">
              <a:solidFill>
                <a:schemeClr val="bg2"/>
              </a:solidFill>
            </a:endParaRPr>
          </a:p>
          <a:p>
            <a:r>
              <a:rPr lang="de-DE" b="1" dirty="0">
                <a:solidFill>
                  <a:schemeClr val="bg1"/>
                </a:solidFill>
              </a:rPr>
              <a:t>Vielfalt zählt</a:t>
            </a:r>
            <a:r>
              <a:rPr lang="de-DE" dirty="0">
                <a:solidFill>
                  <a:schemeClr val="bg1"/>
                </a:solidFill>
              </a:rPr>
              <a:t>: Egal, wer du bist oder was dich interessiert – hier gibt es Platz für dich!</a:t>
            </a:r>
          </a:p>
        </p:txBody>
      </p:sp>
      <p:sp>
        <p:nvSpPr>
          <p:cNvPr id="4" name="Textplatzhalter 3">
            <a:extLst>
              <a:ext uri="{FF2B5EF4-FFF2-40B4-BE49-F238E27FC236}">
                <a16:creationId xmlns:a16="http://schemas.microsoft.com/office/drawing/2014/main" id="{F833AAE7-1543-62E8-888B-C7DAB7F9DF76}"/>
              </a:ext>
            </a:extLst>
          </p:cNvPr>
          <p:cNvSpPr>
            <a:spLocks noGrp="1"/>
          </p:cNvSpPr>
          <p:nvPr>
            <p:ph type="body" sz="quarter" idx="12"/>
          </p:nvPr>
        </p:nvSpPr>
        <p:spPr/>
        <p:txBody>
          <a:bodyPr/>
          <a:lstStyle/>
          <a:p>
            <a:endParaRPr lang="de-AT"/>
          </a:p>
        </p:txBody>
      </p:sp>
      <p:sp>
        <p:nvSpPr>
          <p:cNvPr id="7" name="TextBox 6">
            <a:extLst>
              <a:ext uri="{FF2B5EF4-FFF2-40B4-BE49-F238E27FC236}">
                <a16:creationId xmlns:a16="http://schemas.microsoft.com/office/drawing/2014/main" id="{030933BB-7795-ED6F-66BE-CFB6D36C07DF}"/>
              </a:ext>
            </a:extLst>
          </p:cNvPr>
          <p:cNvSpPr txBox="1"/>
          <p:nvPr/>
        </p:nvSpPr>
        <p:spPr>
          <a:xfrm>
            <a:off x="4701387" y="3554804"/>
            <a:ext cx="3709490" cy="707886"/>
          </a:xfrm>
          <a:prstGeom prst="rect">
            <a:avLst/>
          </a:prstGeom>
          <a:noFill/>
        </p:spPr>
        <p:txBody>
          <a:bodyPr wrap="square">
            <a:spAutoFit/>
          </a:bodyPr>
          <a:lstStyle/>
          <a:p>
            <a:r>
              <a:rPr lang="de-DE" sz="2000" b="1" dirty="0">
                <a:solidFill>
                  <a:schemeClr val="bg1"/>
                </a:solidFill>
              </a:rPr>
              <a:t>Neue Bezeichnungen für coole Berufe!</a:t>
            </a:r>
            <a:endParaRPr lang="de-AT" sz="2000" dirty="0">
              <a:solidFill>
                <a:schemeClr val="bg1"/>
              </a:solidFill>
            </a:endParaRPr>
          </a:p>
        </p:txBody>
      </p:sp>
    </p:spTree>
    <p:extLst>
      <p:ext uri="{BB962C8B-B14F-4D97-AF65-F5344CB8AC3E}">
        <p14:creationId xmlns:p14="http://schemas.microsoft.com/office/powerpoint/2010/main" val="151835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8BEE-6123-3160-D32F-A0E469E89755}"/>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C216770-936A-6CFA-A964-8D42CB852643}"/>
              </a:ext>
            </a:extLst>
          </p:cNvPr>
          <p:cNvSpPr>
            <a:spLocks noGrp="1"/>
          </p:cNvSpPr>
          <p:nvPr>
            <p:ph type="body" sz="quarter" idx="10"/>
          </p:nvPr>
        </p:nvSpPr>
        <p:spPr>
          <a:xfrm>
            <a:off x="393176" y="440400"/>
            <a:ext cx="4178827" cy="460937"/>
          </a:xfrm>
        </p:spPr>
        <p:txBody>
          <a:bodyPr/>
          <a:lstStyle/>
          <a:p>
            <a:r>
              <a:rPr lang="de-AT" b="1" dirty="0"/>
              <a:t>Green Energy </a:t>
            </a:r>
            <a:r>
              <a:rPr lang="de-AT" b="1" dirty="0" err="1"/>
              <a:t>Magicians</a:t>
            </a:r>
            <a:endParaRPr lang="de-AT" b="1" dirty="0"/>
          </a:p>
          <a:p>
            <a:endParaRPr lang="de-AT" dirty="0"/>
          </a:p>
        </p:txBody>
      </p:sp>
      <p:sp>
        <p:nvSpPr>
          <p:cNvPr id="4" name="Textplatzhalter 3">
            <a:extLst>
              <a:ext uri="{FF2B5EF4-FFF2-40B4-BE49-F238E27FC236}">
                <a16:creationId xmlns:a16="http://schemas.microsoft.com/office/drawing/2014/main" id="{BDEA34CC-CD5A-E574-7A71-E7C3E6F73DC6}"/>
              </a:ext>
            </a:extLst>
          </p:cNvPr>
          <p:cNvSpPr>
            <a:spLocks noGrp="1"/>
          </p:cNvSpPr>
          <p:nvPr>
            <p:ph type="body" sz="quarter" idx="14"/>
          </p:nvPr>
        </p:nvSpPr>
        <p:spPr>
          <a:xfrm>
            <a:off x="393699" y="1169126"/>
            <a:ext cx="4178301" cy="3582020"/>
          </a:xfrm>
        </p:spPr>
        <p:txBody>
          <a:bodyPr/>
          <a:lstStyle/>
          <a:p>
            <a:pPr marL="0" indent="0">
              <a:buNone/>
            </a:pPr>
            <a:r>
              <a:rPr lang="de-DE" dirty="0"/>
              <a:t>(</a:t>
            </a:r>
            <a:r>
              <a:rPr lang="de-DE" dirty="0" err="1"/>
              <a:t>Elektrotechniker:in</a:t>
            </a:r>
            <a:r>
              <a:rPr lang="de-DE" dirty="0"/>
              <a:t>)</a:t>
            </a:r>
          </a:p>
          <a:p>
            <a:r>
              <a:rPr lang="de-DE" dirty="0"/>
              <a:t>Ausbildungsform: BMS/BHS</a:t>
            </a:r>
          </a:p>
          <a:p>
            <a:r>
              <a:rPr lang="de-DE" dirty="0"/>
              <a:t>Einstiegsgehalt:</a:t>
            </a:r>
            <a:br>
              <a:rPr lang="de-DE" dirty="0"/>
            </a:br>
            <a:r>
              <a:rPr lang="de-DE" dirty="0"/>
              <a:t>BMS: ab € 2.630 </a:t>
            </a:r>
            <a:br>
              <a:rPr lang="de-DE" dirty="0"/>
            </a:br>
            <a:r>
              <a:rPr lang="de-DE" dirty="0"/>
              <a:t>BHS: ab € 3.020</a:t>
            </a:r>
          </a:p>
          <a:p>
            <a:r>
              <a:rPr lang="de-DE" dirty="0"/>
              <a:t>Themen: Elektrotechnik, Elektronik, Telekommunikation, IT/Umwelt/Wissenschaft, Bildung, Forschung und Entwicklung</a:t>
            </a:r>
          </a:p>
        </p:txBody>
      </p:sp>
      <p:pic>
        <p:nvPicPr>
          <p:cNvPr id="8" name="Bildplatzhalter 7" descr="Ein Bild, das Text, Kleidung, Menschliches Gesicht, Poster enthält.&#10;&#10;Automatisch generierte Beschreibung">
            <a:extLst>
              <a:ext uri="{FF2B5EF4-FFF2-40B4-BE49-F238E27FC236}">
                <a16:creationId xmlns:a16="http://schemas.microsoft.com/office/drawing/2014/main" id="{2ACC437C-A99A-A08D-B11F-F688FA99A133}"/>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06685" y="0"/>
            <a:ext cx="3420000" cy="5143500"/>
          </a:xfrm>
        </p:spPr>
      </p:pic>
    </p:spTree>
    <p:extLst>
      <p:ext uri="{BB962C8B-B14F-4D97-AF65-F5344CB8AC3E}">
        <p14:creationId xmlns:p14="http://schemas.microsoft.com/office/powerpoint/2010/main" val="215520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330-AEE4-9EBD-EB92-1F506EB0F4E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23637ED-7179-56A3-1AC7-B0DFA7AED582}"/>
              </a:ext>
            </a:extLst>
          </p:cNvPr>
          <p:cNvSpPr>
            <a:spLocks noGrp="1"/>
          </p:cNvSpPr>
          <p:nvPr>
            <p:ph type="body" sz="quarter" idx="10"/>
          </p:nvPr>
        </p:nvSpPr>
        <p:spPr>
          <a:xfrm>
            <a:off x="393176" y="440400"/>
            <a:ext cx="4178827" cy="460937"/>
          </a:xfrm>
        </p:spPr>
        <p:txBody>
          <a:bodyPr/>
          <a:lstStyle/>
          <a:p>
            <a:r>
              <a:rPr lang="de-AT" b="1" dirty="0"/>
              <a:t>Green Energy </a:t>
            </a:r>
            <a:r>
              <a:rPr lang="de-AT" b="1" dirty="0" err="1"/>
              <a:t>Magicians</a:t>
            </a:r>
            <a:endParaRPr lang="de-AT" b="1" dirty="0"/>
          </a:p>
          <a:p>
            <a:endParaRPr lang="de-AT" dirty="0"/>
          </a:p>
        </p:txBody>
      </p:sp>
      <p:pic>
        <p:nvPicPr>
          <p:cNvPr id="10" name="Bildplatzhalter 9" descr="Ein Bild, das Text, Kleidung, Menschliches Gesicht, Poster enthält.&#10;&#10;Automatisch generierte Beschreibung">
            <a:extLst>
              <a:ext uri="{FF2B5EF4-FFF2-40B4-BE49-F238E27FC236}">
                <a16:creationId xmlns:a16="http://schemas.microsoft.com/office/drawing/2014/main" id="{64D2F33E-DABE-8CE7-AB89-D4C18534ED2D}"/>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06686" y="0"/>
            <a:ext cx="3420000" cy="5143500"/>
          </a:xfrm>
        </p:spPr>
      </p:pic>
    </p:spTree>
    <p:extLst>
      <p:ext uri="{BB962C8B-B14F-4D97-AF65-F5344CB8AC3E}">
        <p14:creationId xmlns:p14="http://schemas.microsoft.com/office/powerpoint/2010/main" val="46119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330-AEE4-9EBD-EB92-1F506EB0F4E9}"/>
            </a:ext>
          </a:extLst>
        </p:cNvPr>
        <p:cNvGrpSpPr/>
        <p:nvPr/>
      </p:nvGrpSpPr>
      <p:grpSpPr>
        <a:xfrm>
          <a:off x="0" y="0"/>
          <a:ext cx="0" cy="0"/>
          <a:chOff x="0" y="0"/>
          <a:chExt cx="0" cy="0"/>
        </a:xfrm>
      </p:grpSpPr>
      <p:pic>
        <p:nvPicPr>
          <p:cNvPr id="8" name="Onlinemedien 7" descr="GREEN ENERGY MAGICIAN">
            <a:hlinkClick r:id="" action="ppaction://media"/>
            <a:extLst>
              <a:ext uri="{FF2B5EF4-FFF2-40B4-BE49-F238E27FC236}">
                <a16:creationId xmlns:a16="http://schemas.microsoft.com/office/drawing/2014/main" id="{09ED1B33-2CCF-5B23-BAAB-A03F2589B588}"/>
              </a:ext>
            </a:extLst>
          </p:cNvPr>
          <p:cNvPicPr>
            <a:picLocks noRot="1" noChangeAspect="1"/>
          </p:cNvPicPr>
          <p:nvPr>
            <a:videoFile r:link="rId1"/>
          </p:nvPr>
        </p:nvPicPr>
        <p:blipFill>
          <a:blip r:embed="rId3"/>
          <a:stretch>
            <a:fillRect/>
          </a:stretch>
        </p:blipFill>
        <p:spPr>
          <a:xfrm>
            <a:off x="0" y="-11430"/>
            <a:ext cx="9144000" cy="5166359"/>
          </a:xfrm>
          <a:prstGeom prst="rect">
            <a:avLst/>
          </a:prstGeom>
        </p:spPr>
      </p:pic>
    </p:spTree>
    <p:extLst>
      <p:ext uri="{BB962C8B-B14F-4D97-AF65-F5344CB8AC3E}">
        <p14:creationId xmlns:p14="http://schemas.microsoft.com/office/powerpoint/2010/main" val="28421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B01DF-466B-5590-75E3-79EEE122D489}"/>
            </a:ext>
          </a:extLst>
        </p:cNvPr>
        <p:cNvGrpSpPr/>
        <p:nvPr/>
      </p:nvGrpSpPr>
      <p:grpSpPr>
        <a:xfrm>
          <a:off x="0" y="0"/>
          <a:ext cx="0" cy="0"/>
          <a:chOff x="0" y="0"/>
          <a:chExt cx="0" cy="0"/>
        </a:xfrm>
      </p:grpSpPr>
      <p:pic>
        <p:nvPicPr>
          <p:cNvPr id="6" name="Bildplatzhalter 5" descr="Ein Bild, das Text, Kleidung, Person, Menschliches Gesicht enthält.&#10;&#10;Automatisch generierte Beschreibung">
            <a:extLst>
              <a:ext uri="{FF2B5EF4-FFF2-40B4-BE49-F238E27FC236}">
                <a16:creationId xmlns:a16="http://schemas.microsoft.com/office/drawing/2014/main" id="{44A17725-E6D3-0180-7D79-D26C26340871}"/>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06686" y="0"/>
            <a:ext cx="3420000" cy="5143500"/>
          </a:xfrm>
        </p:spPr>
      </p:pic>
      <p:sp>
        <p:nvSpPr>
          <p:cNvPr id="3" name="Textplatzhalter 2">
            <a:extLst>
              <a:ext uri="{FF2B5EF4-FFF2-40B4-BE49-F238E27FC236}">
                <a16:creationId xmlns:a16="http://schemas.microsoft.com/office/drawing/2014/main" id="{00C7911D-6B23-4326-5395-6B2F0BC4505B}"/>
              </a:ext>
            </a:extLst>
          </p:cNvPr>
          <p:cNvSpPr>
            <a:spLocks noGrp="1"/>
          </p:cNvSpPr>
          <p:nvPr>
            <p:ph type="body" sz="quarter" idx="10"/>
          </p:nvPr>
        </p:nvSpPr>
        <p:spPr>
          <a:xfrm>
            <a:off x="393176" y="440400"/>
            <a:ext cx="4178827" cy="460937"/>
          </a:xfrm>
        </p:spPr>
        <p:txBody>
          <a:bodyPr/>
          <a:lstStyle/>
          <a:p>
            <a:r>
              <a:rPr lang="de-DE" b="1" dirty="0"/>
              <a:t>Safe Future Fighter</a:t>
            </a:r>
            <a:endParaRPr lang="de-AT" b="1" dirty="0"/>
          </a:p>
          <a:p>
            <a:endParaRPr lang="de-AT" dirty="0"/>
          </a:p>
        </p:txBody>
      </p:sp>
      <p:sp>
        <p:nvSpPr>
          <p:cNvPr id="4" name="Textplatzhalter 3">
            <a:extLst>
              <a:ext uri="{FF2B5EF4-FFF2-40B4-BE49-F238E27FC236}">
                <a16:creationId xmlns:a16="http://schemas.microsoft.com/office/drawing/2014/main" id="{F4E7704F-DC11-F977-5826-E704CC9EFB74}"/>
              </a:ext>
            </a:extLst>
          </p:cNvPr>
          <p:cNvSpPr>
            <a:spLocks noGrp="1"/>
          </p:cNvSpPr>
          <p:nvPr>
            <p:ph type="body" sz="quarter" idx="14"/>
          </p:nvPr>
        </p:nvSpPr>
        <p:spPr>
          <a:xfrm>
            <a:off x="393699" y="901338"/>
            <a:ext cx="4178301" cy="3849808"/>
          </a:xfrm>
        </p:spPr>
        <p:txBody>
          <a:bodyPr/>
          <a:lstStyle/>
          <a:p>
            <a:pPr marL="0" indent="0">
              <a:buNone/>
            </a:pPr>
            <a:r>
              <a:rPr lang="de-DE" dirty="0"/>
              <a:t>(Wärme-, Kälte-, Schall- und </a:t>
            </a:r>
            <a:r>
              <a:rPr lang="de-DE" dirty="0" err="1"/>
              <a:t>Brandschutz-techniker:in</a:t>
            </a:r>
            <a:r>
              <a:rPr lang="de-DE" dirty="0"/>
              <a:t>)</a:t>
            </a:r>
          </a:p>
          <a:p>
            <a:pPr marL="0" indent="0">
              <a:buNone/>
            </a:pPr>
            <a:endParaRPr lang="de-DE" dirty="0"/>
          </a:p>
          <a:p>
            <a:r>
              <a:rPr lang="de-DE" dirty="0"/>
              <a:t>3 Jahre Lehrzeit</a:t>
            </a:r>
          </a:p>
          <a:p>
            <a:pPr marL="0" indent="0">
              <a:buNone/>
            </a:pPr>
            <a:endParaRPr lang="de-DE" dirty="0"/>
          </a:p>
          <a:p>
            <a:r>
              <a:rPr lang="de-DE" dirty="0"/>
              <a:t>Einstiegsgehalt:</a:t>
            </a:r>
            <a:br>
              <a:rPr lang="de-DE" dirty="0"/>
            </a:br>
            <a:r>
              <a:rPr lang="de-DE" dirty="0"/>
              <a:t>€ 2.750 bis € 2.970</a:t>
            </a:r>
          </a:p>
          <a:p>
            <a:endParaRPr lang="de-DE" dirty="0"/>
          </a:p>
          <a:p>
            <a:r>
              <a:rPr lang="de-DE" dirty="0"/>
              <a:t>Themen: Bau, Bauebengewerbe, Holz, Gebäudetechnik</a:t>
            </a:r>
          </a:p>
        </p:txBody>
      </p:sp>
    </p:spTree>
    <p:extLst>
      <p:ext uri="{BB962C8B-B14F-4D97-AF65-F5344CB8AC3E}">
        <p14:creationId xmlns:p14="http://schemas.microsoft.com/office/powerpoint/2010/main" val="27188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7B49-DEF5-EEDE-BB2D-ECCAA0830CC8}"/>
            </a:ext>
          </a:extLst>
        </p:cNvPr>
        <p:cNvGrpSpPr/>
        <p:nvPr/>
      </p:nvGrpSpPr>
      <p:grpSpPr>
        <a:xfrm>
          <a:off x="0" y="0"/>
          <a:ext cx="0" cy="0"/>
          <a:chOff x="0" y="0"/>
          <a:chExt cx="0" cy="0"/>
        </a:xfrm>
      </p:grpSpPr>
      <p:pic>
        <p:nvPicPr>
          <p:cNvPr id="6" name="Bildplatzhalter 5" descr="Ein Bild, das Text, Kleidung, Person, Menschliches Gesicht enthält.&#10;&#10;Automatisch generierte Beschreibung">
            <a:extLst>
              <a:ext uri="{FF2B5EF4-FFF2-40B4-BE49-F238E27FC236}">
                <a16:creationId xmlns:a16="http://schemas.microsoft.com/office/drawing/2014/main" id="{9D72631F-4397-B1DB-BF00-DDA827ACC913}"/>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4500154" y="-1"/>
            <a:ext cx="3420000" cy="5143500"/>
          </a:xfrm>
        </p:spPr>
      </p:pic>
      <p:sp>
        <p:nvSpPr>
          <p:cNvPr id="3" name="Textplatzhalter 2">
            <a:extLst>
              <a:ext uri="{FF2B5EF4-FFF2-40B4-BE49-F238E27FC236}">
                <a16:creationId xmlns:a16="http://schemas.microsoft.com/office/drawing/2014/main" id="{60208EFA-443C-62C1-815E-BDE566DCF187}"/>
              </a:ext>
            </a:extLst>
          </p:cNvPr>
          <p:cNvSpPr>
            <a:spLocks noGrp="1"/>
          </p:cNvSpPr>
          <p:nvPr>
            <p:ph type="body" sz="quarter" idx="10"/>
          </p:nvPr>
        </p:nvSpPr>
        <p:spPr>
          <a:xfrm>
            <a:off x="393176" y="440400"/>
            <a:ext cx="4178827" cy="460937"/>
          </a:xfrm>
        </p:spPr>
        <p:txBody>
          <a:bodyPr/>
          <a:lstStyle/>
          <a:p>
            <a:r>
              <a:rPr lang="de-DE" b="1" dirty="0"/>
              <a:t>Safe Future Fighter</a:t>
            </a:r>
            <a:endParaRPr lang="de-AT" b="1" dirty="0"/>
          </a:p>
          <a:p>
            <a:endParaRPr lang="de-AT" dirty="0"/>
          </a:p>
        </p:txBody>
      </p:sp>
    </p:spTree>
    <p:extLst>
      <p:ext uri="{BB962C8B-B14F-4D97-AF65-F5344CB8AC3E}">
        <p14:creationId xmlns:p14="http://schemas.microsoft.com/office/powerpoint/2010/main" val="344397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330-AEE4-9EBD-EB92-1F506EB0F4E9}"/>
            </a:ext>
          </a:extLst>
        </p:cNvPr>
        <p:cNvGrpSpPr/>
        <p:nvPr/>
      </p:nvGrpSpPr>
      <p:grpSpPr>
        <a:xfrm>
          <a:off x="0" y="0"/>
          <a:ext cx="0" cy="0"/>
          <a:chOff x="0" y="0"/>
          <a:chExt cx="0" cy="0"/>
        </a:xfrm>
      </p:grpSpPr>
      <p:pic>
        <p:nvPicPr>
          <p:cNvPr id="2" name="Onlinemedien 1" descr="SAFE FUTURE FIGHTER">
            <a:hlinkClick r:id="" action="ppaction://media"/>
            <a:extLst>
              <a:ext uri="{FF2B5EF4-FFF2-40B4-BE49-F238E27FC236}">
                <a16:creationId xmlns:a16="http://schemas.microsoft.com/office/drawing/2014/main" id="{99730BCD-924A-9F31-3D8B-BA7A13235F65}"/>
              </a:ext>
            </a:extLst>
          </p:cNvPr>
          <p:cNvPicPr>
            <a:picLocks noRot="1" noChangeAspect="1"/>
          </p:cNvPicPr>
          <p:nvPr>
            <a:videoFile r:link="rId1"/>
          </p:nvPr>
        </p:nvPicPr>
        <p:blipFill>
          <a:blip r:embed="rId3"/>
          <a:stretch>
            <a:fillRect/>
          </a:stretch>
        </p:blipFill>
        <p:spPr>
          <a:xfrm>
            <a:off x="0" y="-11430"/>
            <a:ext cx="9123770" cy="5154930"/>
          </a:xfrm>
          <a:prstGeom prst="rect">
            <a:avLst/>
          </a:prstGeom>
        </p:spPr>
      </p:pic>
    </p:spTree>
    <p:extLst>
      <p:ext uri="{BB962C8B-B14F-4D97-AF65-F5344CB8AC3E}">
        <p14:creationId xmlns:p14="http://schemas.microsoft.com/office/powerpoint/2010/main" val="22690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a:themeElements>
    <a:clrScheme name="CD Klimafonds">
      <a:dk1>
        <a:srgbClr val="000000"/>
      </a:dk1>
      <a:lt1>
        <a:srgbClr val="FFFFFF"/>
      </a:lt1>
      <a:dk2>
        <a:srgbClr val="068ECA"/>
      </a:dk2>
      <a:lt2>
        <a:srgbClr val="FFFFFF"/>
      </a:lt2>
      <a:accent1>
        <a:srgbClr val="068ECA"/>
      </a:accent1>
      <a:accent2>
        <a:srgbClr val="009089"/>
      </a:accent2>
      <a:accent3>
        <a:srgbClr val="AEDAD6"/>
      </a:accent3>
      <a:accent4>
        <a:srgbClr val="F6D700"/>
      </a:accent4>
      <a:accent5>
        <a:srgbClr val="EB6B4A"/>
      </a:accent5>
      <a:accent6>
        <a:srgbClr val="BEBC00"/>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335</Words>
  <Application>Microsoft Macintosh PowerPoint</Application>
  <PresentationFormat>Bildschirmpräsentation (16:9)</PresentationFormat>
  <Paragraphs>62</Paragraphs>
  <Slides>20</Slides>
  <Notes>0</Notes>
  <HiddenSlides>1</HiddenSlides>
  <MMClips>4</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Avenir</vt:lpstr>
      <vt:lpstr>Calibri</vt:lpstr>
      <vt:lpstr>Courier New</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Barbara Fink</dc:creator>
  <cp:lastModifiedBy>Philipp Multerer</cp:lastModifiedBy>
  <cp:revision>107</cp:revision>
  <dcterms:created xsi:type="dcterms:W3CDTF">2023-03-23T08:55:40Z</dcterms:created>
  <dcterms:modified xsi:type="dcterms:W3CDTF">2025-07-07T07:32:46Z</dcterms:modified>
</cp:coreProperties>
</file>